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6" r:id="rId7"/>
    <p:sldId id="271" r:id="rId8"/>
    <p:sldId id="268" r:id="rId9"/>
    <p:sldId id="269" r:id="rId10"/>
    <p:sldId id="270" r:id="rId11"/>
    <p:sldId id="285" r:id="rId12"/>
    <p:sldId id="272" r:id="rId13"/>
    <p:sldId id="286" r:id="rId14"/>
    <p:sldId id="287" r:id="rId15"/>
    <p:sldId id="289" r:id="rId16"/>
    <p:sldId id="273" r:id="rId17"/>
    <p:sldId id="274" r:id="rId18"/>
    <p:sldId id="275" r:id="rId19"/>
    <p:sldId id="276" r:id="rId20"/>
    <p:sldId id="277" r:id="rId21"/>
    <p:sldId id="290" r:id="rId22"/>
    <p:sldId id="291" r:id="rId23"/>
    <p:sldId id="280"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C5F8ED-787B-487D-9DFA-4BE67CCA2C8C}" type="doc">
      <dgm:prSet loTypeId="urn:microsoft.com/office/officeart/2008/layout/LinedList" loCatId="list" qsTypeId="urn:microsoft.com/office/officeart/2005/8/quickstyle/simple2" qsCatId="simple" csTypeId="urn:microsoft.com/office/officeart/2005/8/colors/accent6_2" csCatId="accent6" phldr="1"/>
      <dgm:spPr/>
      <dgm:t>
        <a:bodyPr/>
        <a:lstStyle/>
        <a:p>
          <a:endParaRPr lang="ru-RU"/>
        </a:p>
      </dgm:t>
    </dgm:pt>
    <dgm:pt modelId="{4CB01624-DBCE-48BC-A642-32E5F014A5B3}">
      <dgm:prSet phldrT="[Текст]" custT="1"/>
      <dgm:spPr/>
      <dgm:t>
        <a:bodyPr/>
        <a:lstStyle/>
        <a:p>
          <a:pPr algn="r"/>
          <a:r>
            <a:rPr lang="ro-MD" sz="2000" dirty="0" smtClean="0"/>
            <a:t>Dreptul la măsuri preventive</a:t>
          </a:r>
        </a:p>
      </dgm:t>
    </dgm:pt>
    <dgm:pt modelId="{6C1C21CA-BEE3-417E-AC91-F755E3288DFD}" type="parTrans" cxnId="{3FE60DC3-4478-4E9E-91C7-47F99AC45109}">
      <dgm:prSet/>
      <dgm:spPr/>
      <dgm:t>
        <a:bodyPr/>
        <a:lstStyle/>
        <a:p>
          <a:endParaRPr lang="ru-RU"/>
        </a:p>
      </dgm:t>
    </dgm:pt>
    <dgm:pt modelId="{29478F75-F936-4C70-BC17-576D57AC19C9}" type="sibTrans" cxnId="{3FE60DC3-4478-4E9E-91C7-47F99AC45109}">
      <dgm:prSet/>
      <dgm:spPr/>
      <dgm:t>
        <a:bodyPr/>
        <a:lstStyle/>
        <a:p>
          <a:endParaRPr lang="ru-RU"/>
        </a:p>
      </dgm:t>
    </dgm:pt>
    <dgm:pt modelId="{194E6A82-1CE1-4119-B34B-A873C51C034F}">
      <dgm:prSet phldrT="[Текст]" custT="1"/>
      <dgm:spPr/>
      <dgm:t>
        <a:bodyPr/>
        <a:lstStyle/>
        <a:p>
          <a:pPr algn="r"/>
          <a:r>
            <a:rPr lang="ro-MD" sz="2000" dirty="0" smtClean="0"/>
            <a:t>Dreptul la accesibilitate</a:t>
          </a:r>
          <a:endParaRPr lang="ru-RU" sz="2000" dirty="0"/>
        </a:p>
      </dgm:t>
    </dgm:pt>
    <dgm:pt modelId="{05407677-86E0-424A-B412-594EC429B9E3}" type="parTrans" cxnId="{22F44F09-82B9-4239-916E-55AF488CD4E9}">
      <dgm:prSet/>
      <dgm:spPr/>
      <dgm:t>
        <a:bodyPr/>
        <a:lstStyle/>
        <a:p>
          <a:endParaRPr lang="ru-RU"/>
        </a:p>
      </dgm:t>
    </dgm:pt>
    <dgm:pt modelId="{4839C0E4-D013-4E3D-BC6F-2E724DBE80C8}" type="sibTrans" cxnId="{22F44F09-82B9-4239-916E-55AF488CD4E9}">
      <dgm:prSet/>
      <dgm:spPr/>
      <dgm:t>
        <a:bodyPr/>
        <a:lstStyle/>
        <a:p>
          <a:endParaRPr lang="ru-RU"/>
        </a:p>
      </dgm:t>
    </dgm:pt>
    <dgm:pt modelId="{04C8AA9C-533A-478D-BAEA-8975BFF28E74}">
      <dgm:prSet phldrT="[Текст]" custT="1"/>
      <dgm:spPr/>
      <dgm:t>
        <a:bodyPr/>
        <a:lstStyle/>
        <a:p>
          <a:pPr algn="r"/>
          <a:r>
            <a:rPr lang="ro-MD" sz="2000" dirty="0" smtClean="0"/>
            <a:t>Dreptul la informare corectă</a:t>
          </a:r>
          <a:endParaRPr lang="ru-RU" sz="2000" dirty="0"/>
        </a:p>
      </dgm:t>
    </dgm:pt>
    <dgm:pt modelId="{8A86FC8B-9C17-4987-9B46-86B87DE0EC1D}" type="parTrans" cxnId="{ACD8A1F7-8E72-4553-B43E-87210CB37070}">
      <dgm:prSet/>
      <dgm:spPr/>
      <dgm:t>
        <a:bodyPr/>
        <a:lstStyle/>
        <a:p>
          <a:endParaRPr lang="ru-RU"/>
        </a:p>
      </dgm:t>
    </dgm:pt>
    <dgm:pt modelId="{B6A3B021-E7E2-434F-A0EC-39BB50A30CE0}" type="sibTrans" cxnId="{ACD8A1F7-8E72-4553-B43E-87210CB37070}">
      <dgm:prSet/>
      <dgm:spPr/>
      <dgm:t>
        <a:bodyPr/>
        <a:lstStyle/>
        <a:p>
          <a:endParaRPr lang="ru-RU"/>
        </a:p>
      </dgm:t>
    </dgm:pt>
    <dgm:pt modelId="{5A49DA0B-CE2A-42B7-A12E-084BA6271B21}">
      <dgm:prSet phldrT="[Текст]" custT="1"/>
      <dgm:spPr/>
      <dgm:t>
        <a:bodyPr/>
        <a:lstStyle/>
        <a:p>
          <a:pPr algn="r"/>
          <a:r>
            <a:rPr lang="ro-MD" sz="2000" dirty="0" smtClean="0"/>
            <a:t>Dreptul la alegere liberă</a:t>
          </a:r>
          <a:endParaRPr lang="ru-RU" sz="2000" dirty="0"/>
        </a:p>
      </dgm:t>
    </dgm:pt>
    <dgm:pt modelId="{E58712D6-7A3A-4277-A74C-221F9AAE578A}" type="parTrans" cxnId="{5F2FF302-C2BE-475F-A337-A60F9A7DE9FA}">
      <dgm:prSet/>
      <dgm:spPr/>
      <dgm:t>
        <a:bodyPr/>
        <a:lstStyle/>
        <a:p>
          <a:endParaRPr lang="ru-RU"/>
        </a:p>
      </dgm:t>
    </dgm:pt>
    <dgm:pt modelId="{8D9E4CDE-38D7-4738-97F3-8BA302FCC3E1}" type="sibTrans" cxnId="{5F2FF302-C2BE-475F-A337-A60F9A7DE9FA}">
      <dgm:prSet/>
      <dgm:spPr/>
      <dgm:t>
        <a:bodyPr/>
        <a:lstStyle/>
        <a:p>
          <a:endParaRPr lang="ru-RU"/>
        </a:p>
      </dgm:t>
    </dgm:pt>
    <dgm:pt modelId="{81FB8F4D-21C0-4DE3-84CD-AA47D34EF0F8}">
      <dgm:prSet phldrT="[Текст]" custT="1"/>
      <dgm:spPr/>
      <dgm:t>
        <a:bodyPr/>
        <a:lstStyle/>
        <a:p>
          <a:pPr algn="r"/>
          <a:r>
            <a:rPr lang="ro-MD" sz="2000" dirty="0" smtClean="0"/>
            <a:t>Dreptul la respectul intimității și confidențialitate</a:t>
          </a:r>
          <a:endParaRPr lang="ru-RU" sz="2000" dirty="0"/>
        </a:p>
      </dgm:t>
    </dgm:pt>
    <dgm:pt modelId="{D90DB9D8-8EF4-41F0-9B22-B679B6865616}" type="parTrans" cxnId="{FF63BCBB-D92A-40E3-89C7-4128F50DCBD1}">
      <dgm:prSet/>
      <dgm:spPr/>
      <dgm:t>
        <a:bodyPr/>
        <a:lstStyle/>
        <a:p>
          <a:endParaRPr lang="ru-RU"/>
        </a:p>
      </dgm:t>
    </dgm:pt>
    <dgm:pt modelId="{96A0A2CD-7747-4B0E-A415-28878700204B}" type="sibTrans" cxnId="{FF63BCBB-D92A-40E3-89C7-4128F50DCBD1}">
      <dgm:prSet/>
      <dgm:spPr/>
      <dgm:t>
        <a:bodyPr/>
        <a:lstStyle/>
        <a:p>
          <a:endParaRPr lang="ru-RU"/>
        </a:p>
      </dgm:t>
    </dgm:pt>
    <dgm:pt modelId="{5B15A650-A83F-4E2C-A0C0-877C8154C253}">
      <dgm:prSet phldrT="[Текст]" custT="1"/>
      <dgm:spPr/>
      <dgm:t>
        <a:bodyPr/>
        <a:lstStyle/>
        <a:p>
          <a:pPr algn="r"/>
          <a:r>
            <a:rPr lang="ro-MD" sz="2000" dirty="0" smtClean="0"/>
            <a:t>Dreptul la respect pentru timpul pacientului</a:t>
          </a:r>
          <a:endParaRPr lang="ru-RU" sz="2000" dirty="0"/>
        </a:p>
      </dgm:t>
    </dgm:pt>
    <dgm:pt modelId="{726E756E-69AD-4E2F-919A-626AC02D5746}" type="parTrans" cxnId="{812F14B2-AE6C-471C-91E2-B063594A30B2}">
      <dgm:prSet/>
      <dgm:spPr/>
      <dgm:t>
        <a:bodyPr/>
        <a:lstStyle/>
        <a:p>
          <a:endParaRPr lang="ru-RU"/>
        </a:p>
      </dgm:t>
    </dgm:pt>
    <dgm:pt modelId="{31E41B19-1DA4-4E79-95F7-8C8475ACF7D6}" type="sibTrans" cxnId="{812F14B2-AE6C-471C-91E2-B063594A30B2}">
      <dgm:prSet/>
      <dgm:spPr/>
      <dgm:t>
        <a:bodyPr/>
        <a:lstStyle/>
        <a:p>
          <a:endParaRPr lang="ru-RU"/>
        </a:p>
      </dgm:t>
    </dgm:pt>
    <dgm:pt modelId="{9C94EA86-7743-4ABC-ABA4-1CAEFDCD8462}">
      <dgm:prSet phldrT="[Текст]" custT="1"/>
      <dgm:spPr/>
      <dgm:t>
        <a:bodyPr/>
        <a:lstStyle/>
        <a:p>
          <a:pPr algn="r"/>
          <a:r>
            <a:rPr lang="ro-MD" sz="2000" dirty="0" smtClean="0"/>
            <a:t>Dreptul la consimțământ informat</a:t>
          </a:r>
          <a:endParaRPr lang="ru-RU" sz="2000" dirty="0"/>
        </a:p>
      </dgm:t>
    </dgm:pt>
    <dgm:pt modelId="{2EA5FCD4-E81C-4A86-BD36-B622FEE8D512}" type="parTrans" cxnId="{5D12C1A1-4B38-442A-9C92-8AEA0EFE5A3D}">
      <dgm:prSet/>
      <dgm:spPr/>
      <dgm:t>
        <a:bodyPr/>
        <a:lstStyle/>
        <a:p>
          <a:endParaRPr lang="ru-RU"/>
        </a:p>
      </dgm:t>
    </dgm:pt>
    <dgm:pt modelId="{2FCFAF22-F7D5-4597-B1A1-002581E78D85}" type="sibTrans" cxnId="{5D12C1A1-4B38-442A-9C92-8AEA0EFE5A3D}">
      <dgm:prSet/>
      <dgm:spPr/>
      <dgm:t>
        <a:bodyPr/>
        <a:lstStyle/>
        <a:p>
          <a:endParaRPr lang="ru-RU"/>
        </a:p>
      </dgm:t>
    </dgm:pt>
    <dgm:pt modelId="{50198680-3E8B-43CA-8B9C-A86324BBF768}" type="pres">
      <dgm:prSet presAssocID="{38C5F8ED-787B-487D-9DFA-4BE67CCA2C8C}" presName="vert0" presStyleCnt="0">
        <dgm:presLayoutVars>
          <dgm:dir/>
          <dgm:animOne val="branch"/>
          <dgm:animLvl val="lvl"/>
        </dgm:presLayoutVars>
      </dgm:prSet>
      <dgm:spPr/>
      <dgm:t>
        <a:bodyPr/>
        <a:lstStyle/>
        <a:p>
          <a:endParaRPr lang="ru-RU"/>
        </a:p>
      </dgm:t>
    </dgm:pt>
    <dgm:pt modelId="{7E9702B7-9713-431F-9269-F2A6A4DC53F9}" type="pres">
      <dgm:prSet presAssocID="{4CB01624-DBCE-48BC-A642-32E5F014A5B3}" presName="thickLine" presStyleLbl="alignNode1" presStyleIdx="0" presStyleCnt="7"/>
      <dgm:spPr/>
    </dgm:pt>
    <dgm:pt modelId="{8ACDAABF-472D-4EC8-BB34-EBD3D7BA43CF}" type="pres">
      <dgm:prSet presAssocID="{4CB01624-DBCE-48BC-A642-32E5F014A5B3}" presName="horz1" presStyleCnt="0"/>
      <dgm:spPr/>
    </dgm:pt>
    <dgm:pt modelId="{A82474D0-B8B7-4010-8D3C-DA7B73C8B98C}" type="pres">
      <dgm:prSet presAssocID="{4CB01624-DBCE-48BC-A642-32E5F014A5B3}" presName="tx1" presStyleLbl="revTx" presStyleIdx="0" presStyleCnt="7"/>
      <dgm:spPr/>
      <dgm:t>
        <a:bodyPr/>
        <a:lstStyle/>
        <a:p>
          <a:endParaRPr lang="ru-RU"/>
        </a:p>
      </dgm:t>
    </dgm:pt>
    <dgm:pt modelId="{2E4BD2C7-01B6-4741-8701-60A98DCE92AD}" type="pres">
      <dgm:prSet presAssocID="{4CB01624-DBCE-48BC-A642-32E5F014A5B3}" presName="vert1" presStyleCnt="0"/>
      <dgm:spPr/>
    </dgm:pt>
    <dgm:pt modelId="{35388CF7-D874-4906-B3C5-2A311DD801A8}" type="pres">
      <dgm:prSet presAssocID="{194E6A82-1CE1-4119-B34B-A873C51C034F}" presName="thickLine" presStyleLbl="alignNode1" presStyleIdx="1" presStyleCnt="7"/>
      <dgm:spPr/>
    </dgm:pt>
    <dgm:pt modelId="{97CE77F3-C2F0-4000-A224-A480ACAE1287}" type="pres">
      <dgm:prSet presAssocID="{194E6A82-1CE1-4119-B34B-A873C51C034F}" presName="horz1" presStyleCnt="0"/>
      <dgm:spPr/>
    </dgm:pt>
    <dgm:pt modelId="{61CBF8F6-5169-4507-9A5C-E357E758D659}" type="pres">
      <dgm:prSet presAssocID="{194E6A82-1CE1-4119-B34B-A873C51C034F}" presName="tx1" presStyleLbl="revTx" presStyleIdx="1" presStyleCnt="7"/>
      <dgm:spPr/>
      <dgm:t>
        <a:bodyPr/>
        <a:lstStyle/>
        <a:p>
          <a:endParaRPr lang="ru-RU"/>
        </a:p>
      </dgm:t>
    </dgm:pt>
    <dgm:pt modelId="{EFCF08A1-E3C6-4B65-92FD-8B1F16AB4A54}" type="pres">
      <dgm:prSet presAssocID="{194E6A82-1CE1-4119-B34B-A873C51C034F}" presName="vert1" presStyleCnt="0"/>
      <dgm:spPr/>
    </dgm:pt>
    <dgm:pt modelId="{94B02837-7E53-4C49-A6B0-44CCF8AC9265}" type="pres">
      <dgm:prSet presAssocID="{04C8AA9C-533A-478D-BAEA-8975BFF28E74}" presName="thickLine" presStyleLbl="alignNode1" presStyleIdx="2" presStyleCnt="7"/>
      <dgm:spPr/>
    </dgm:pt>
    <dgm:pt modelId="{38CCA6C7-887C-485C-B9F3-180BA11D4B68}" type="pres">
      <dgm:prSet presAssocID="{04C8AA9C-533A-478D-BAEA-8975BFF28E74}" presName="horz1" presStyleCnt="0"/>
      <dgm:spPr/>
    </dgm:pt>
    <dgm:pt modelId="{7E0FE345-CE8C-4B38-8B47-5BAB6CC81259}" type="pres">
      <dgm:prSet presAssocID="{04C8AA9C-533A-478D-BAEA-8975BFF28E74}" presName="tx1" presStyleLbl="revTx" presStyleIdx="2" presStyleCnt="7"/>
      <dgm:spPr/>
      <dgm:t>
        <a:bodyPr/>
        <a:lstStyle/>
        <a:p>
          <a:endParaRPr lang="ru-RU"/>
        </a:p>
      </dgm:t>
    </dgm:pt>
    <dgm:pt modelId="{CAA48E96-ABC7-423E-849A-3848E48054DE}" type="pres">
      <dgm:prSet presAssocID="{04C8AA9C-533A-478D-BAEA-8975BFF28E74}" presName="vert1" presStyleCnt="0"/>
      <dgm:spPr/>
    </dgm:pt>
    <dgm:pt modelId="{6B2B8333-1BDC-49BC-9D2E-B9E139326708}" type="pres">
      <dgm:prSet presAssocID="{9C94EA86-7743-4ABC-ABA4-1CAEFDCD8462}" presName="thickLine" presStyleLbl="alignNode1" presStyleIdx="3" presStyleCnt="7"/>
      <dgm:spPr/>
    </dgm:pt>
    <dgm:pt modelId="{23E8C5B5-2978-45C5-A8B5-EDC2D6EC60E9}" type="pres">
      <dgm:prSet presAssocID="{9C94EA86-7743-4ABC-ABA4-1CAEFDCD8462}" presName="horz1" presStyleCnt="0"/>
      <dgm:spPr/>
    </dgm:pt>
    <dgm:pt modelId="{BB2FE4E3-5EB4-4619-BD27-B84E2A1DE704}" type="pres">
      <dgm:prSet presAssocID="{9C94EA86-7743-4ABC-ABA4-1CAEFDCD8462}" presName="tx1" presStyleLbl="revTx" presStyleIdx="3" presStyleCnt="7"/>
      <dgm:spPr/>
      <dgm:t>
        <a:bodyPr/>
        <a:lstStyle/>
        <a:p>
          <a:endParaRPr lang="ru-RU"/>
        </a:p>
      </dgm:t>
    </dgm:pt>
    <dgm:pt modelId="{C2B45DC8-25E6-45D2-AA02-E4B24324194B}" type="pres">
      <dgm:prSet presAssocID="{9C94EA86-7743-4ABC-ABA4-1CAEFDCD8462}" presName="vert1" presStyleCnt="0"/>
      <dgm:spPr/>
    </dgm:pt>
    <dgm:pt modelId="{538FADA8-0305-47CE-9228-37637D1F91BC}" type="pres">
      <dgm:prSet presAssocID="{5A49DA0B-CE2A-42B7-A12E-084BA6271B21}" presName="thickLine" presStyleLbl="alignNode1" presStyleIdx="4" presStyleCnt="7"/>
      <dgm:spPr/>
    </dgm:pt>
    <dgm:pt modelId="{33E94848-B9B2-4CE4-9CC9-C8DF5A3B0F34}" type="pres">
      <dgm:prSet presAssocID="{5A49DA0B-CE2A-42B7-A12E-084BA6271B21}" presName="horz1" presStyleCnt="0"/>
      <dgm:spPr/>
    </dgm:pt>
    <dgm:pt modelId="{0A645889-6557-4961-A774-07E681057030}" type="pres">
      <dgm:prSet presAssocID="{5A49DA0B-CE2A-42B7-A12E-084BA6271B21}" presName="tx1" presStyleLbl="revTx" presStyleIdx="4" presStyleCnt="7"/>
      <dgm:spPr/>
      <dgm:t>
        <a:bodyPr/>
        <a:lstStyle/>
        <a:p>
          <a:endParaRPr lang="ru-RU"/>
        </a:p>
      </dgm:t>
    </dgm:pt>
    <dgm:pt modelId="{2388B604-FFEB-4731-90E7-6AE2A48F6BAC}" type="pres">
      <dgm:prSet presAssocID="{5A49DA0B-CE2A-42B7-A12E-084BA6271B21}" presName="vert1" presStyleCnt="0"/>
      <dgm:spPr/>
    </dgm:pt>
    <dgm:pt modelId="{ED54B39F-469A-43FA-8FE0-632A319F6CC9}" type="pres">
      <dgm:prSet presAssocID="{81FB8F4D-21C0-4DE3-84CD-AA47D34EF0F8}" presName="thickLine" presStyleLbl="alignNode1" presStyleIdx="5" presStyleCnt="7"/>
      <dgm:spPr/>
    </dgm:pt>
    <dgm:pt modelId="{C6E7826A-AAD7-40FF-9440-22C25698AD24}" type="pres">
      <dgm:prSet presAssocID="{81FB8F4D-21C0-4DE3-84CD-AA47D34EF0F8}" presName="horz1" presStyleCnt="0"/>
      <dgm:spPr/>
    </dgm:pt>
    <dgm:pt modelId="{30499E9A-854E-468C-AE36-DCB384CD7AE5}" type="pres">
      <dgm:prSet presAssocID="{81FB8F4D-21C0-4DE3-84CD-AA47D34EF0F8}" presName="tx1" presStyleLbl="revTx" presStyleIdx="5" presStyleCnt="7"/>
      <dgm:spPr/>
      <dgm:t>
        <a:bodyPr/>
        <a:lstStyle/>
        <a:p>
          <a:endParaRPr lang="ru-RU"/>
        </a:p>
      </dgm:t>
    </dgm:pt>
    <dgm:pt modelId="{CE2CA129-9A5A-4AD9-8C38-D7D104329C75}" type="pres">
      <dgm:prSet presAssocID="{81FB8F4D-21C0-4DE3-84CD-AA47D34EF0F8}" presName="vert1" presStyleCnt="0"/>
      <dgm:spPr/>
    </dgm:pt>
    <dgm:pt modelId="{5DE86783-2377-4D17-8468-4FF6DE2095B9}" type="pres">
      <dgm:prSet presAssocID="{5B15A650-A83F-4E2C-A0C0-877C8154C253}" presName="thickLine" presStyleLbl="alignNode1" presStyleIdx="6" presStyleCnt="7"/>
      <dgm:spPr/>
    </dgm:pt>
    <dgm:pt modelId="{469EA03A-9584-43DA-8DDE-5ED1BE8EA963}" type="pres">
      <dgm:prSet presAssocID="{5B15A650-A83F-4E2C-A0C0-877C8154C253}" presName="horz1" presStyleCnt="0"/>
      <dgm:spPr/>
    </dgm:pt>
    <dgm:pt modelId="{F886D425-359B-4922-984A-0FE8BA72C7BF}" type="pres">
      <dgm:prSet presAssocID="{5B15A650-A83F-4E2C-A0C0-877C8154C253}" presName="tx1" presStyleLbl="revTx" presStyleIdx="6" presStyleCnt="7"/>
      <dgm:spPr/>
      <dgm:t>
        <a:bodyPr/>
        <a:lstStyle/>
        <a:p>
          <a:endParaRPr lang="ru-RU"/>
        </a:p>
      </dgm:t>
    </dgm:pt>
    <dgm:pt modelId="{D0475BEE-B46E-4463-8948-D15198D18A4B}" type="pres">
      <dgm:prSet presAssocID="{5B15A650-A83F-4E2C-A0C0-877C8154C253}" presName="vert1" presStyleCnt="0"/>
      <dgm:spPr/>
    </dgm:pt>
  </dgm:ptLst>
  <dgm:cxnLst>
    <dgm:cxn modelId="{E7559026-6323-4A0E-8370-D8278CDD4135}" type="presOf" srcId="{81FB8F4D-21C0-4DE3-84CD-AA47D34EF0F8}" destId="{30499E9A-854E-468C-AE36-DCB384CD7AE5}" srcOrd="0" destOrd="0" presId="urn:microsoft.com/office/officeart/2008/layout/LinedList"/>
    <dgm:cxn modelId="{97A8A333-4507-4A33-8128-57506307CF69}" type="presOf" srcId="{5A49DA0B-CE2A-42B7-A12E-084BA6271B21}" destId="{0A645889-6557-4961-A774-07E681057030}" srcOrd="0" destOrd="0" presId="urn:microsoft.com/office/officeart/2008/layout/LinedList"/>
    <dgm:cxn modelId="{5D12C1A1-4B38-442A-9C92-8AEA0EFE5A3D}" srcId="{38C5F8ED-787B-487D-9DFA-4BE67CCA2C8C}" destId="{9C94EA86-7743-4ABC-ABA4-1CAEFDCD8462}" srcOrd="3" destOrd="0" parTransId="{2EA5FCD4-E81C-4A86-BD36-B622FEE8D512}" sibTransId="{2FCFAF22-F7D5-4597-B1A1-002581E78D85}"/>
    <dgm:cxn modelId="{ACD8A1F7-8E72-4553-B43E-87210CB37070}" srcId="{38C5F8ED-787B-487D-9DFA-4BE67CCA2C8C}" destId="{04C8AA9C-533A-478D-BAEA-8975BFF28E74}" srcOrd="2" destOrd="0" parTransId="{8A86FC8B-9C17-4987-9B46-86B87DE0EC1D}" sibTransId="{B6A3B021-E7E2-434F-A0EC-39BB50A30CE0}"/>
    <dgm:cxn modelId="{FF63BCBB-D92A-40E3-89C7-4128F50DCBD1}" srcId="{38C5F8ED-787B-487D-9DFA-4BE67CCA2C8C}" destId="{81FB8F4D-21C0-4DE3-84CD-AA47D34EF0F8}" srcOrd="5" destOrd="0" parTransId="{D90DB9D8-8EF4-41F0-9B22-B679B6865616}" sibTransId="{96A0A2CD-7747-4B0E-A415-28878700204B}"/>
    <dgm:cxn modelId="{5F2FF302-C2BE-475F-A337-A60F9A7DE9FA}" srcId="{38C5F8ED-787B-487D-9DFA-4BE67CCA2C8C}" destId="{5A49DA0B-CE2A-42B7-A12E-084BA6271B21}" srcOrd="4" destOrd="0" parTransId="{E58712D6-7A3A-4277-A74C-221F9AAE578A}" sibTransId="{8D9E4CDE-38D7-4738-97F3-8BA302FCC3E1}"/>
    <dgm:cxn modelId="{FE6032B0-EAA9-4544-9DC0-620A2C566078}" type="presOf" srcId="{4CB01624-DBCE-48BC-A642-32E5F014A5B3}" destId="{A82474D0-B8B7-4010-8D3C-DA7B73C8B98C}" srcOrd="0" destOrd="0" presId="urn:microsoft.com/office/officeart/2008/layout/LinedList"/>
    <dgm:cxn modelId="{1CB0CBCC-038A-46B6-860C-1FF8360533F1}" type="presOf" srcId="{9C94EA86-7743-4ABC-ABA4-1CAEFDCD8462}" destId="{BB2FE4E3-5EB4-4619-BD27-B84E2A1DE704}" srcOrd="0" destOrd="0" presId="urn:microsoft.com/office/officeart/2008/layout/LinedList"/>
    <dgm:cxn modelId="{812F14B2-AE6C-471C-91E2-B063594A30B2}" srcId="{38C5F8ED-787B-487D-9DFA-4BE67CCA2C8C}" destId="{5B15A650-A83F-4E2C-A0C0-877C8154C253}" srcOrd="6" destOrd="0" parTransId="{726E756E-69AD-4E2F-919A-626AC02D5746}" sibTransId="{31E41B19-1DA4-4E79-95F7-8C8475ACF7D6}"/>
    <dgm:cxn modelId="{3FE60DC3-4478-4E9E-91C7-47F99AC45109}" srcId="{38C5F8ED-787B-487D-9DFA-4BE67CCA2C8C}" destId="{4CB01624-DBCE-48BC-A642-32E5F014A5B3}" srcOrd="0" destOrd="0" parTransId="{6C1C21CA-BEE3-417E-AC91-F755E3288DFD}" sibTransId="{29478F75-F936-4C70-BC17-576D57AC19C9}"/>
    <dgm:cxn modelId="{F8127D03-4062-4526-83B4-439F0D6CDE70}" type="presOf" srcId="{04C8AA9C-533A-478D-BAEA-8975BFF28E74}" destId="{7E0FE345-CE8C-4B38-8B47-5BAB6CC81259}" srcOrd="0" destOrd="0" presId="urn:microsoft.com/office/officeart/2008/layout/LinedList"/>
    <dgm:cxn modelId="{FC37240B-0880-41CA-A69B-B5D570B460C8}" type="presOf" srcId="{194E6A82-1CE1-4119-B34B-A873C51C034F}" destId="{61CBF8F6-5169-4507-9A5C-E357E758D659}" srcOrd="0" destOrd="0" presId="urn:microsoft.com/office/officeart/2008/layout/LinedList"/>
    <dgm:cxn modelId="{EA2AAEEF-2A95-44FC-B9AF-B7169DA47E46}" type="presOf" srcId="{38C5F8ED-787B-487D-9DFA-4BE67CCA2C8C}" destId="{50198680-3E8B-43CA-8B9C-A86324BBF768}" srcOrd="0" destOrd="0" presId="urn:microsoft.com/office/officeart/2008/layout/LinedList"/>
    <dgm:cxn modelId="{22F44F09-82B9-4239-916E-55AF488CD4E9}" srcId="{38C5F8ED-787B-487D-9DFA-4BE67CCA2C8C}" destId="{194E6A82-1CE1-4119-B34B-A873C51C034F}" srcOrd="1" destOrd="0" parTransId="{05407677-86E0-424A-B412-594EC429B9E3}" sibTransId="{4839C0E4-D013-4E3D-BC6F-2E724DBE80C8}"/>
    <dgm:cxn modelId="{F9BD70A9-989F-49BD-889C-B90A71F4A8B0}" type="presOf" srcId="{5B15A650-A83F-4E2C-A0C0-877C8154C253}" destId="{F886D425-359B-4922-984A-0FE8BA72C7BF}" srcOrd="0" destOrd="0" presId="urn:microsoft.com/office/officeart/2008/layout/LinedList"/>
    <dgm:cxn modelId="{70F35FF5-759D-46B8-BB3A-2532A3E57593}" type="presParOf" srcId="{50198680-3E8B-43CA-8B9C-A86324BBF768}" destId="{7E9702B7-9713-431F-9269-F2A6A4DC53F9}" srcOrd="0" destOrd="0" presId="urn:microsoft.com/office/officeart/2008/layout/LinedList"/>
    <dgm:cxn modelId="{DA28D850-BEC7-444B-9424-01BCA23A6782}" type="presParOf" srcId="{50198680-3E8B-43CA-8B9C-A86324BBF768}" destId="{8ACDAABF-472D-4EC8-BB34-EBD3D7BA43CF}" srcOrd="1" destOrd="0" presId="urn:microsoft.com/office/officeart/2008/layout/LinedList"/>
    <dgm:cxn modelId="{2DF4C8A7-F9F5-4BC6-829A-99688249BC5A}" type="presParOf" srcId="{8ACDAABF-472D-4EC8-BB34-EBD3D7BA43CF}" destId="{A82474D0-B8B7-4010-8D3C-DA7B73C8B98C}" srcOrd="0" destOrd="0" presId="urn:microsoft.com/office/officeart/2008/layout/LinedList"/>
    <dgm:cxn modelId="{C507B783-EC3F-4DD7-B543-A3DB8FED6DD2}" type="presParOf" srcId="{8ACDAABF-472D-4EC8-BB34-EBD3D7BA43CF}" destId="{2E4BD2C7-01B6-4741-8701-60A98DCE92AD}" srcOrd="1" destOrd="0" presId="urn:microsoft.com/office/officeart/2008/layout/LinedList"/>
    <dgm:cxn modelId="{D6829600-49A7-4A25-A714-27FDFAE7EA88}" type="presParOf" srcId="{50198680-3E8B-43CA-8B9C-A86324BBF768}" destId="{35388CF7-D874-4906-B3C5-2A311DD801A8}" srcOrd="2" destOrd="0" presId="urn:microsoft.com/office/officeart/2008/layout/LinedList"/>
    <dgm:cxn modelId="{1D78E1B6-49CD-41F2-B09C-F283EDCC59B4}" type="presParOf" srcId="{50198680-3E8B-43CA-8B9C-A86324BBF768}" destId="{97CE77F3-C2F0-4000-A224-A480ACAE1287}" srcOrd="3" destOrd="0" presId="urn:microsoft.com/office/officeart/2008/layout/LinedList"/>
    <dgm:cxn modelId="{41BCDAE4-4CD7-4AA1-B08D-14D74C017E67}" type="presParOf" srcId="{97CE77F3-C2F0-4000-A224-A480ACAE1287}" destId="{61CBF8F6-5169-4507-9A5C-E357E758D659}" srcOrd="0" destOrd="0" presId="urn:microsoft.com/office/officeart/2008/layout/LinedList"/>
    <dgm:cxn modelId="{03738196-2223-45BF-9EF7-AEBED697567E}" type="presParOf" srcId="{97CE77F3-C2F0-4000-A224-A480ACAE1287}" destId="{EFCF08A1-E3C6-4B65-92FD-8B1F16AB4A54}" srcOrd="1" destOrd="0" presId="urn:microsoft.com/office/officeart/2008/layout/LinedList"/>
    <dgm:cxn modelId="{49BC5E2B-0C5A-4DC2-9942-8495098A18C7}" type="presParOf" srcId="{50198680-3E8B-43CA-8B9C-A86324BBF768}" destId="{94B02837-7E53-4C49-A6B0-44CCF8AC9265}" srcOrd="4" destOrd="0" presId="urn:microsoft.com/office/officeart/2008/layout/LinedList"/>
    <dgm:cxn modelId="{CFAEC3FE-F367-4F0A-B668-8DC00728E7B4}" type="presParOf" srcId="{50198680-3E8B-43CA-8B9C-A86324BBF768}" destId="{38CCA6C7-887C-485C-B9F3-180BA11D4B68}" srcOrd="5" destOrd="0" presId="urn:microsoft.com/office/officeart/2008/layout/LinedList"/>
    <dgm:cxn modelId="{124E628E-FD72-44A6-99F9-4EE330BD2479}" type="presParOf" srcId="{38CCA6C7-887C-485C-B9F3-180BA11D4B68}" destId="{7E0FE345-CE8C-4B38-8B47-5BAB6CC81259}" srcOrd="0" destOrd="0" presId="urn:microsoft.com/office/officeart/2008/layout/LinedList"/>
    <dgm:cxn modelId="{7A779D44-825E-4378-ACE5-892DF8A6AFE9}" type="presParOf" srcId="{38CCA6C7-887C-485C-B9F3-180BA11D4B68}" destId="{CAA48E96-ABC7-423E-849A-3848E48054DE}" srcOrd="1" destOrd="0" presId="urn:microsoft.com/office/officeart/2008/layout/LinedList"/>
    <dgm:cxn modelId="{E7903BDD-5142-4F52-9D5D-AC81F8006683}" type="presParOf" srcId="{50198680-3E8B-43CA-8B9C-A86324BBF768}" destId="{6B2B8333-1BDC-49BC-9D2E-B9E139326708}" srcOrd="6" destOrd="0" presId="urn:microsoft.com/office/officeart/2008/layout/LinedList"/>
    <dgm:cxn modelId="{C01587C3-9216-426D-8669-04FDC2D30691}" type="presParOf" srcId="{50198680-3E8B-43CA-8B9C-A86324BBF768}" destId="{23E8C5B5-2978-45C5-A8B5-EDC2D6EC60E9}" srcOrd="7" destOrd="0" presId="urn:microsoft.com/office/officeart/2008/layout/LinedList"/>
    <dgm:cxn modelId="{1FD87F94-7AAB-4F62-82D9-798D1EC27EAB}" type="presParOf" srcId="{23E8C5B5-2978-45C5-A8B5-EDC2D6EC60E9}" destId="{BB2FE4E3-5EB4-4619-BD27-B84E2A1DE704}" srcOrd="0" destOrd="0" presId="urn:microsoft.com/office/officeart/2008/layout/LinedList"/>
    <dgm:cxn modelId="{AC16F812-99FF-4D9F-8813-B484D408846C}" type="presParOf" srcId="{23E8C5B5-2978-45C5-A8B5-EDC2D6EC60E9}" destId="{C2B45DC8-25E6-45D2-AA02-E4B24324194B}" srcOrd="1" destOrd="0" presId="urn:microsoft.com/office/officeart/2008/layout/LinedList"/>
    <dgm:cxn modelId="{6C2A27E8-9EC7-43FC-AE0D-471BCE0E1255}" type="presParOf" srcId="{50198680-3E8B-43CA-8B9C-A86324BBF768}" destId="{538FADA8-0305-47CE-9228-37637D1F91BC}" srcOrd="8" destOrd="0" presId="urn:microsoft.com/office/officeart/2008/layout/LinedList"/>
    <dgm:cxn modelId="{EE8FC148-C1C7-4C5C-AB71-4CA00904EB7F}" type="presParOf" srcId="{50198680-3E8B-43CA-8B9C-A86324BBF768}" destId="{33E94848-B9B2-4CE4-9CC9-C8DF5A3B0F34}" srcOrd="9" destOrd="0" presId="urn:microsoft.com/office/officeart/2008/layout/LinedList"/>
    <dgm:cxn modelId="{E946C959-B52D-4946-8662-41343BB5997C}" type="presParOf" srcId="{33E94848-B9B2-4CE4-9CC9-C8DF5A3B0F34}" destId="{0A645889-6557-4961-A774-07E681057030}" srcOrd="0" destOrd="0" presId="urn:microsoft.com/office/officeart/2008/layout/LinedList"/>
    <dgm:cxn modelId="{743EA7D0-B320-4386-AE0D-0265B32F7AE0}" type="presParOf" srcId="{33E94848-B9B2-4CE4-9CC9-C8DF5A3B0F34}" destId="{2388B604-FFEB-4731-90E7-6AE2A48F6BAC}" srcOrd="1" destOrd="0" presId="urn:microsoft.com/office/officeart/2008/layout/LinedList"/>
    <dgm:cxn modelId="{96A70984-4903-4169-9074-50B3BD917A8E}" type="presParOf" srcId="{50198680-3E8B-43CA-8B9C-A86324BBF768}" destId="{ED54B39F-469A-43FA-8FE0-632A319F6CC9}" srcOrd="10" destOrd="0" presId="urn:microsoft.com/office/officeart/2008/layout/LinedList"/>
    <dgm:cxn modelId="{9E41183B-27FA-425D-80CB-052F22BA4691}" type="presParOf" srcId="{50198680-3E8B-43CA-8B9C-A86324BBF768}" destId="{C6E7826A-AAD7-40FF-9440-22C25698AD24}" srcOrd="11" destOrd="0" presId="urn:microsoft.com/office/officeart/2008/layout/LinedList"/>
    <dgm:cxn modelId="{A4A52732-94D5-4A55-99D4-44F6890364E0}" type="presParOf" srcId="{C6E7826A-AAD7-40FF-9440-22C25698AD24}" destId="{30499E9A-854E-468C-AE36-DCB384CD7AE5}" srcOrd="0" destOrd="0" presId="urn:microsoft.com/office/officeart/2008/layout/LinedList"/>
    <dgm:cxn modelId="{7B536E3D-A830-43B9-95E2-B95822AD624D}" type="presParOf" srcId="{C6E7826A-AAD7-40FF-9440-22C25698AD24}" destId="{CE2CA129-9A5A-4AD9-8C38-D7D104329C75}" srcOrd="1" destOrd="0" presId="urn:microsoft.com/office/officeart/2008/layout/LinedList"/>
    <dgm:cxn modelId="{60253B40-ED35-4C83-B9F6-74A0CFB68C39}" type="presParOf" srcId="{50198680-3E8B-43CA-8B9C-A86324BBF768}" destId="{5DE86783-2377-4D17-8468-4FF6DE2095B9}" srcOrd="12" destOrd="0" presId="urn:microsoft.com/office/officeart/2008/layout/LinedList"/>
    <dgm:cxn modelId="{775127B8-0AA5-4094-AE19-2D8734FB9E94}" type="presParOf" srcId="{50198680-3E8B-43CA-8B9C-A86324BBF768}" destId="{469EA03A-9584-43DA-8DDE-5ED1BE8EA963}" srcOrd="13" destOrd="0" presId="urn:microsoft.com/office/officeart/2008/layout/LinedList"/>
    <dgm:cxn modelId="{907AFAF7-6B84-44FC-A810-665806199270}" type="presParOf" srcId="{469EA03A-9584-43DA-8DDE-5ED1BE8EA963}" destId="{F886D425-359B-4922-984A-0FE8BA72C7BF}" srcOrd="0" destOrd="0" presId="urn:microsoft.com/office/officeart/2008/layout/LinedList"/>
    <dgm:cxn modelId="{F3E02A83-EA30-4624-8F17-5D1AE3EFCB94}" type="presParOf" srcId="{469EA03A-9584-43DA-8DDE-5ED1BE8EA963}" destId="{D0475BEE-B46E-4463-8948-D15198D18A4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50267B-E7E7-408B-B738-E43A6E8445E1}" type="doc">
      <dgm:prSet loTypeId="urn:microsoft.com/office/officeart/2008/layout/LinedList" loCatId="list" qsTypeId="urn:microsoft.com/office/officeart/2005/8/quickstyle/simple2" qsCatId="simple" csTypeId="urn:microsoft.com/office/officeart/2005/8/colors/accent6_4" csCatId="accent6" phldr="1"/>
      <dgm:spPr/>
      <dgm:t>
        <a:bodyPr/>
        <a:lstStyle/>
        <a:p>
          <a:endParaRPr lang="ru-RU"/>
        </a:p>
      </dgm:t>
    </dgm:pt>
    <dgm:pt modelId="{895A70FB-674E-43F4-B380-F7D9467C9790}">
      <dgm:prSet phldrT="[Текст]" custT="1"/>
      <dgm:spPr/>
      <dgm:t>
        <a:bodyPr/>
        <a:lstStyle/>
        <a:p>
          <a:pPr algn="r"/>
          <a:r>
            <a:rPr lang="ro-MD" sz="2000" dirty="0" smtClean="0"/>
            <a:t>Dreptul la respectarea standartelor de calitate</a:t>
          </a:r>
          <a:endParaRPr lang="ru-RU" sz="2000" dirty="0"/>
        </a:p>
      </dgm:t>
    </dgm:pt>
    <dgm:pt modelId="{B61DB235-0375-423B-8965-203C82B64675}" type="parTrans" cxnId="{D1F98501-F508-4827-8110-E2DE8B74C314}">
      <dgm:prSet/>
      <dgm:spPr/>
      <dgm:t>
        <a:bodyPr/>
        <a:lstStyle/>
        <a:p>
          <a:endParaRPr lang="ru-RU"/>
        </a:p>
      </dgm:t>
    </dgm:pt>
    <dgm:pt modelId="{D867731A-C25D-45EC-A1EC-CA69FB048E4D}" type="sibTrans" cxnId="{D1F98501-F508-4827-8110-E2DE8B74C314}">
      <dgm:prSet/>
      <dgm:spPr/>
      <dgm:t>
        <a:bodyPr/>
        <a:lstStyle/>
        <a:p>
          <a:endParaRPr lang="ru-RU"/>
        </a:p>
      </dgm:t>
    </dgm:pt>
    <dgm:pt modelId="{27E9C716-B239-4C6D-95F7-2C8F53EAB9B2}">
      <dgm:prSet phldrT="[Текст]" custT="1"/>
      <dgm:spPr/>
      <dgm:t>
        <a:bodyPr/>
        <a:lstStyle/>
        <a:p>
          <a:pPr algn="r"/>
          <a:r>
            <a:rPr lang="ro-MD" sz="2000" dirty="0" smtClean="0"/>
            <a:t>Dreptul la siguranță</a:t>
          </a:r>
          <a:endParaRPr lang="ru-RU" sz="2000" dirty="0"/>
        </a:p>
      </dgm:t>
    </dgm:pt>
    <dgm:pt modelId="{E8C26F50-C5DD-4A8B-8EE6-DDB999B95DF6}" type="parTrans" cxnId="{67E1E04A-E857-434F-A030-34FF42070596}">
      <dgm:prSet/>
      <dgm:spPr/>
      <dgm:t>
        <a:bodyPr/>
        <a:lstStyle/>
        <a:p>
          <a:endParaRPr lang="ru-RU"/>
        </a:p>
      </dgm:t>
    </dgm:pt>
    <dgm:pt modelId="{7078D541-761D-4D2E-8EBF-DD668AB01A35}" type="sibTrans" cxnId="{67E1E04A-E857-434F-A030-34FF42070596}">
      <dgm:prSet/>
      <dgm:spPr/>
      <dgm:t>
        <a:bodyPr/>
        <a:lstStyle/>
        <a:p>
          <a:endParaRPr lang="ru-RU"/>
        </a:p>
      </dgm:t>
    </dgm:pt>
    <dgm:pt modelId="{B6AD284D-CB16-41B8-8646-9D56CCD82B3A}">
      <dgm:prSet phldrT="[Текст]" custT="1"/>
      <dgm:spPr/>
      <dgm:t>
        <a:bodyPr/>
        <a:lstStyle/>
        <a:p>
          <a:pPr algn="r"/>
          <a:r>
            <a:rPr lang="ro-MD" sz="2000" dirty="0" smtClean="0"/>
            <a:t>Dreptul la inovație</a:t>
          </a:r>
          <a:endParaRPr lang="ru-RU" sz="2000" dirty="0"/>
        </a:p>
      </dgm:t>
    </dgm:pt>
    <dgm:pt modelId="{A2D42B77-E6E2-4B4C-A79D-5C22224455DC}" type="parTrans" cxnId="{27705AF9-F0B1-4655-89B3-085914194E52}">
      <dgm:prSet/>
      <dgm:spPr/>
      <dgm:t>
        <a:bodyPr/>
        <a:lstStyle/>
        <a:p>
          <a:endParaRPr lang="ru-RU"/>
        </a:p>
      </dgm:t>
    </dgm:pt>
    <dgm:pt modelId="{32AC8E66-25E7-450A-B4BA-45F1F17AEB2D}" type="sibTrans" cxnId="{27705AF9-F0B1-4655-89B3-085914194E52}">
      <dgm:prSet/>
      <dgm:spPr/>
      <dgm:t>
        <a:bodyPr/>
        <a:lstStyle/>
        <a:p>
          <a:endParaRPr lang="ru-RU"/>
        </a:p>
      </dgm:t>
    </dgm:pt>
    <dgm:pt modelId="{467B3F41-F753-4A3C-A01B-BDB19B88B3A7}">
      <dgm:prSet phldrT="[Текст]" custT="1"/>
      <dgm:spPr/>
      <dgm:t>
        <a:bodyPr/>
        <a:lstStyle/>
        <a:p>
          <a:pPr algn="r"/>
          <a:r>
            <a:rPr lang="ro-MD" sz="2000" dirty="0" smtClean="0"/>
            <a:t>Dreptul la evitarea suferințelor și durerii </a:t>
          </a:r>
          <a:endParaRPr lang="ru-RU" sz="2000" dirty="0"/>
        </a:p>
      </dgm:t>
    </dgm:pt>
    <dgm:pt modelId="{3381CDDE-6347-457C-BEE0-B26D66B531CE}" type="parTrans" cxnId="{E263F5AE-8746-4EB6-894B-610D82542BFC}">
      <dgm:prSet/>
      <dgm:spPr/>
      <dgm:t>
        <a:bodyPr/>
        <a:lstStyle/>
        <a:p>
          <a:endParaRPr lang="ru-RU"/>
        </a:p>
      </dgm:t>
    </dgm:pt>
    <dgm:pt modelId="{0B123B7A-A471-43BE-A5BA-6FCD0C9E81D7}" type="sibTrans" cxnId="{E263F5AE-8746-4EB6-894B-610D82542BFC}">
      <dgm:prSet/>
      <dgm:spPr/>
      <dgm:t>
        <a:bodyPr/>
        <a:lstStyle/>
        <a:p>
          <a:endParaRPr lang="ru-RU"/>
        </a:p>
      </dgm:t>
    </dgm:pt>
    <dgm:pt modelId="{1421EAC2-F805-49E9-BA07-4CF7A8E9C188}">
      <dgm:prSet phldrT="[Текст]" custT="1"/>
      <dgm:spPr/>
      <dgm:t>
        <a:bodyPr/>
        <a:lstStyle/>
        <a:p>
          <a:pPr algn="r"/>
          <a:r>
            <a:rPr lang="ro-MD" sz="2000" dirty="0" smtClean="0"/>
            <a:t>Dreptul la tratament personalizat</a:t>
          </a:r>
          <a:endParaRPr lang="ru-RU" sz="2000" dirty="0"/>
        </a:p>
      </dgm:t>
    </dgm:pt>
    <dgm:pt modelId="{0D94974B-AC55-44C5-A4AA-6EE10593A7DB}" type="parTrans" cxnId="{28A48189-65A8-451B-B2A6-552F3D5978F9}">
      <dgm:prSet/>
      <dgm:spPr/>
      <dgm:t>
        <a:bodyPr/>
        <a:lstStyle/>
        <a:p>
          <a:endParaRPr lang="ru-RU"/>
        </a:p>
      </dgm:t>
    </dgm:pt>
    <dgm:pt modelId="{FE829D91-5F1C-48E4-8347-85E4A79841AF}" type="sibTrans" cxnId="{28A48189-65A8-451B-B2A6-552F3D5978F9}">
      <dgm:prSet/>
      <dgm:spPr/>
      <dgm:t>
        <a:bodyPr/>
        <a:lstStyle/>
        <a:p>
          <a:endParaRPr lang="ru-RU"/>
        </a:p>
      </dgm:t>
    </dgm:pt>
    <dgm:pt modelId="{56D4609A-53E7-4EB7-8615-B7E6E8F53030}">
      <dgm:prSet phldrT="[Текст]" custT="1"/>
      <dgm:spPr/>
      <dgm:t>
        <a:bodyPr/>
        <a:lstStyle/>
        <a:p>
          <a:pPr algn="r"/>
          <a:r>
            <a:rPr lang="ro-MD" sz="2000" dirty="0" smtClean="0"/>
            <a:t>Dreptul de a-și manifesta nemulțumirea</a:t>
          </a:r>
          <a:endParaRPr lang="ru-RU" sz="2000" dirty="0"/>
        </a:p>
      </dgm:t>
    </dgm:pt>
    <dgm:pt modelId="{B5D91819-899C-4A83-8439-17777BE13ACC}" type="parTrans" cxnId="{24632BDD-4B1A-473D-96B7-841E725CDBEF}">
      <dgm:prSet/>
      <dgm:spPr/>
      <dgm:t>
        <a:bodyPr/>
        <a:lstStyle/>
        <a:p>
          <a:endParaRPr lang="ru-RU"/>
        </a:p>
      </dgm:t>
    </dgm:pt>
    <dgm:pt modelId="{0536CD41-AA56-4CA1-B5D0-5B7C41280992}" type="sibTrans" cxnId="{24632BDD-4B1A-473D-96B7-841E725CDBEF}">
      <dgm:prSet/>
      <dgm:spPr/>
      <dgm:t>
        <a:bodyPr/>
        <a:lstStyle/>
        <a:p>
          <a:endParaRPr lang="ru-RU"/>
        </a:p>
      </dgm:t>
    </dgm:pt>
    <dgm:pt modelId="{7339454A-0693-4618-82AC-803C1E236A90}">
      <dgm:prSet phldrT="[Текст]" custT="1"/>
      <dgm:spPr/>
      <dgm:t>
        <a:bodyPr/>
        <a:lstStyle/>
        <a:p>
          <a:pPr algn="r"/>
          <a:r>
            <a:rPr lang="ro-MD" sz="2000" dirty="0" smtClean="0"/>
            <a:t>Dreptul de a fi compensat</a:t>
          </a:r>
          <a:endParaRPr lang="ru-RU" sz="2000" dirty="0"/>
        </a:p>
      </dgm:t>
    </dgm:pt>
    <dgm:pt modelId="{63A9B203-7A0C-4347-89B0-10DF7E20972E}" type="parTrans" cxnId="{CA9DE553-258A-4DD4-B054-9376334C4A02}">
      <dgm:prSet/>
      <dgm:spPr/>
      <dgm:t>
        <a:bodyPr/>
        <a:lstStyle/>
        <a:p>
          <a:endParaRPr lang="ru-RU"/>
        </a:p>
      </dgm:t>
    </dgm:pt>
    <dgm:pt modelId="{0DF368E9-43EB-4CB9-928C-BD4850E2EC4E}" type="sibTrans" cxnId="{CA9DE553-258A-4DD4-B054-9376334C4A02}">
      <dgm:prSet/>
      <dgm:spPr/>
      <dgm:t>
        <a:bodyPr/>
        <a:lstStyle/>
        <a:p>
          <a:endParaRPr lang="ru-RU"/>
        </a:p>
      </dgm:t>
    </dgm:pt>
    <dgm:pt modelId="{50B5B2E2-3315-4AE1-82CC-5D5DD590D4AA}" type="pres">
      <dgm:prSet presAssocID="{D450267B-E7E7-408B-B738-E43A6E8445E1}" presName="vert0" presStyleCnt="0">
        <dgm:presLayoutVars>
          <dgm:dir/>
          <dgm:animOne val="branch"/>
          <dgm:animLvl val="lvl"/>
        </dgm:presLayoutVars>
      </dgm:prSet>
      <dgm:spPr/>
      <dgm:t>
        <a:bodyPr/>
        <a:lstStyle/>
        <a:p>
          <a:endParaRPr lang="ru-RU"/>
        </a:p>
      </dgm:t>
    </dgm:pt>
    <dgm:pt modelId="{26A55FF2-376C-4F4F-A4A2-375CD4CA9789}" type="pres">
      <dgm:prSet presAssocID="{895A70FB-674E-43F4-B380-F7D9467C9790}" presName="thickLine" presStyleLbl="alignNode1" presStyleIdx="0" presStyleCnt="7"/>
      <dgm:spPr/>
    </dgm:pt>
    <dgm:pt modelId="{71E39788-7A30-413B-8F29-E484D359401C}" type="pres">
      <dgm:prSet presAssocID="{895A70FB-674E-43F4-B380-F7D9467C9790}" presName="horz1" presStyleCnt="0"/>
      <dgm:spPr/>
    </dgm:pt>
    <dgm:pt modelId="{EDCF40AC-69FE-491E-B8D6-D92135A823F2}" type="pres">
      <dgm:prSet presAssocID="{895A70FB-674E-43F4-B380-F7D9467C9790}" presName="tx1" presStyleLbl="revTx" presStyleIdx="0" presStyleCnt="7"/>
      <dgm:spPr/>
      <dgm:t>
        <a:bodyPr/>
        <a:lstStyle/>
        <a:p>
          <a:endParaRPr lang="ru-RU"/>
        </a:p>
      </dgm:t>
    </dgm:pt>
    <dgm:pt modelId="{7643A36B-F8CA-459C-946A-96B0F6853E41}" type="pres">
      <dgm:prSet presAssocID="{895A70FB-674E-43F4-B380-F7D9467C9790}" presName="vert1" presStyleCnt="0"/>
      <dgm:spPr/>
    </dgm:pt>
    <dgm:pt modelId="{115B9595-261C-4196-BA2F-CD7867939E5B}" type="pres">
      <dgm:prSet presAssocID="{27E9C716-B239-4C6D-95F7-2C8F53EAB9B2}" presName="thickLine" presStyleLbl="alignNode1" presStyleIdx="1" presStyleCnt="7"/>
      <dgm:spPr/>
    </dgm:pt>
    <dgm:pt modelId="{64E0958E-9D51-4A04-8076-067DB98AE187}" type="pres">
      <dgm:prSet presAssocID="{27E9C716-B239-4C6D-95F7-2C8F53EAB9B2}" presName="horz1" presStyleCnt="0"/>
      <dgm:spPr/>
    </dgm:pt>
    <dgm:pt modelId="{692842F4-08BD-4A76-9EF3-9263DAB132E7}" type="pres">
      <dgm:prSet presAssocID="{27E9C716-B239-4C6D-95F7-2C8F53EAB9B2}" presName="tx1" presStyleLbl="revTx" presStyleIdx="1" presStyleCnt="7"/>
      <dgm:spPr/>
      <dgm:t>
        <a:bodyPr/>
        <a:lstStyle/>
        <a:p>
          <a:endParaRPr lang="ru-RU"/>
        </a:p>
      </dgm:t>
    </dgm:pt>
    <dgm:pt modelId="{8DE173BD-541B-4839-BCD4-BE2D554BDCBC}" type="pres">
      <dgm:prSet presAssocID="{27E9C716-B239-4C6D-95F7-2C8F53EAB9B2}" presName="vert1" presStyleCnt="0"/>
      <dgm:spPr/>
    </dgm:pt>
    <dgm:pt modelId="{875A2642-421F-4D15-BE2D-AA56B39DBE54}" type="pres">
      <dgm:prSet presAssocID="{B6AD284D-CB16-41B8-8646-9D56CCD82B3A}" presName="thickLine" presStyleLbl="alignNode1" presStyleIdx="2" presStyleCnt="7"/>
      <dgm:spPr/>
    </dgm:pt>
    <dgm:pt modelId="{0F6A5A0B-1D2B-4B44-A636-AA284628A1CE}" type="pres">
      <dgm:prSet presAssocID="{B6AD284D-CB16-41B8-8646-9D56CCD82B3A}" presName="horz1" presStyleCnt="0"/>
      <dgm:spPr/>
    </dgm:pt>
    <dgm:pt modelId="{56E30A12-2FAA-4D92-B54A-97990AAF42F8}" type="pres">
      <dgm:prSet presAssocID="{B6AD284D-CB16-41B8-8646-9D56CCD82B3A}" presName="tx1" presStyleLbl="revTx" presStyleIdx="2" presStyleCnt="7"/>
      <dgm:spPr/>
      <dgm:t>
        <a:bodyPr/>
        <a:lstStyle/>
        <a:p>
          <a:endParaRPr lang="ru-RU"/>
        </a:p>
      </dgm:t>
    </dgm:pt>
    <dgm:pt modelId="{E471241E-55E2-4EE0-BB42-14B71AA6B23B}" type="pres">
      <dgm:prSet presAssocID="{B6AD284D-CB16-41B8-8646-9D56CCD82B3A}" presName="vert1" presStyleCnt="0"/>
      <dgm:spPr/>
    </dgm:pt>
    <dgm:pt modelId="{C99D2FF8-076F-4567-B7CD-374E377F4DA7}" type="pres">
      <dgm:prSet presAssocID="{467B3F41-F753-4A3C-A01B-BDB19B88B3A7}" presName="thickLine" presStyleLbl="alignNode1" presStyleIdx="3" presStyleCnt="7"/>
      <dgm:spPr/>
    </dgm:pt>
    <dgm:pt modelId="{AB84F565-3028-42AB-A77A-25A66726B50F}" type="pres">
      <dgm:prSet presAssocID="{467B3F41-F753-4A3C-A01B-BDB19B88B3A7}" presName="horz1" presStyleCnt="0"/>
      <dgm:spPr/>
    </dgm:pt>
    <dgm:pt modelId="{86A0B4E9-BE0E-4BA9-B9D3-74628400C524}" type="pres">
      <dgm:prSet presAssocID="{467B3F41-F753-4A3C-A01B-BDB19B88B3A7}" presName="tx1" presStyleLbl="revTx" presStyleIdx="3" presStyleCnt="7"/>
      <dgm:spPr/>
      <dgm:t>
        <a:bodyPr/>
        <a:lstStyle/>
        <a:p>
          <a:endParaRPr lang="ru-RU"/>
        </a:p>
      </dgm:t>
    </dgm:pt>
    <dgm:pt modelId="{EE670030-4A67-4029-801E-06C659BD83A8}" type="pres">
      <dgm:prSet presAssocID="{467B3F41-F753-4A3C-A01B-BDB19B88B3A7}" presName="vert1" presStyleCnt="0"/>
      <dgm:spPr/>
    </dgm:pt>
    <dgm:pt modelId="{6E30ABBA-5FE6-4A51-BEA7-8E661D8D66D1}" type="pres">
      <dgm:prSet presAssocID="{1421EAC2-F805-49E9-BA07-4CF7A8E9C188}" presName="thickLine" presStyleLbl="alignNode1" presStyleIdx="4" presStyleCnt="7"/>
      <dgm:spPr/>
    </dgm:pt>
    <dgm:pt modelId="{05945F51-613D-4624-BD1E-3D992F1F8273}" type="pres">
      <dgm:prSet presAssocID="{1421EAC2-F805-49E9-BA07-4CF7A8E9C188}" presName="horz1" presStyleCnt="0"/>
      <dgm:spPr/>
    </dgm:pt>
    <dgm:pt modelId="{CFFA81C2-D07F-4021-B991-0A4C37A5E9B6}" type="pres">
      <dgm:prSet presAssocID="{1421EAC2-F805-49E9-BA07-4CF7A8E9C188}" presName="tx1" presStyleLbl="revTx" presStyleIdx="4" presStyleCnt="7"/>
      <dgm:spPr/>
      <dgm:t>
        <a:bodyPr/>
        <a:lstStyle/>
        <a:p>
          <a:endParaRPr lang="ru-RU"/>
        </a:p>
      </dgm:t>
    </dgm:pt>
    <dgm:pt modelId="{9BF0FE03-30FD-45BC-9AD7-347CD2C78A12}" type="pres">
      <dgm:prSet presAssocID="{1421EAC2-F805-49E9-BA07-4CF7A8E9C188}" presName="vert1" presStyleCnt="0"/>
      <dgm:spPr/>
    </dgm:pt>
    <dgm:pt modelId="{A946DF6F-59AA-48A2-87A9-580640FA0DDB}" type="pres">
      <dgm:prSet presAssocID="{56D4609A-53E7-4EB7-8615-B7E6E8F53030}" presName="thickLine" presStyleLbl="alignNode1" presStyleIdx="5" presStyleCnt="7"/>
      <dgm:spPr/>
    </dgm:pt>
    <dgm:pt modelId="{FCF09D12-60D3-48E7-BCFD-CDCFEB67E953}" type="pres">
      <dgm:prSet presAssocID="{56D4609A-53E7-4EB7-8615-B7E6E8F53030}" presName="horz1" presStyleCnt="0"/>
      <dgm:spPr/>
    </dgm:pt>
    <dgm:pt modelId="{6878E040-E7C2-4407-A3A0-41068D84BEB2}" type="pres">
      <dgm:prSet presAssocID="{56D4609A-53E7-4EB7-8615-B7E6E8F53030}" presName="tx1" presStyleLbl="revTx" presStyleIdx="5" presStyleCnt="7"/>
      <dgm:spPr/>
      <dgm:t>
        <a:bodyPr/>
        <a:lstStyle/>
        <a:p>
          <a:endParaRPr lang="ru-RU"/>
        </a:p>
      </dgm:t>
    </dgm:pt>
    <dgm:pt modelId="{E29C4F5B-EA5F-4AE3-B801-0FCDBF4C2ED5}" type="pres">
      <dgm:prSet presAssocID="{56D4609A-53E7-4EB7-8615-B7E6E8F53030}" presName="vert1" presStyleCnt="0"/>
      <dgm:spPr/>
    </dgm:pt>
    <dgm:pt modelId="{96F1DBF6-647C-4343-B43A-D9FB872452B5}" type="pres">
      <dgm:prSet presAssocID="{7339454A-0693-4618-82AC-803C1E236A90}" presName="thickLine" presStyleLbl="alignNode1" presStyleIdx="6" presStyleCnt="7"/>
      <dgm:spPr/>
    </dgm:pt>
    <dgm:pt modelId="{EB755C5C-25AC-4AAB-ACDD-19C417FFEC37}" type="pres">
      <dgm:prSet presAssocID="{7339454A-0693-4618-82AC-803C1E236A90}" presName="horz1" presStyleCnt="0"/>
      <dgm:spPr/>
    </dgm:pt>
    <dgm:pt modelId="{A789A0BE-26BD-43D5-A914-23DDEC35CC05}" type="pres">
      <dgm:prSet presAssocID="{7339454A-0693-4618-82AC-803C1E236A90}" presName="tx1" presStyleLbl="revTx" presStyleIdx="6" presStyleCnt="7" custLinFactNeighborX="1726" custLinFactNeighborY="-3490"/>
      <dgm:spPr/>
      <dgm:t>
        <a:bodyPr/>
        <a:lstStyle/>
        <a:p>
          <a:endParaRPr lang="ru-RU"/>
        </a:p>
      </dgm:t>
    </dgm:pt>
    <dgm:pt modelId="{FD2A7686-F46D-4F6E-9807-A004EC1BFB1A}" type="pres">
      <dgm:prSet presAssocID="{7339454A-0693-4618-82AC-803C1E236A90}" presName="vert1" presStyleCnt="0"/>
      <dgm:spPr/>
    </dgm:pt>
  </dgm:ptLst>
  <dgm:cxnLst>
    <dgm:cxn modelId="{28A48189-65A8-451B-B2A6-552F3D5978F9}" srcId="{D450267B-E7E7-408B-B738-E43A6E8445E1}" destId="{1421EAC2-F805-49E9-BA07-4CF7A8E9C188}" srcOrd="4" destOrd="0" parTransId="{0D94974B-AC55-44C5-A4AA-6EE10593A7DB}" sibTransId="{FE829D91-5F1C-48E4-8347-85E4A79841AF}"/>
    <dgm:cxn modelId="{C02A656E-3F4F-40BF-A775-33E4A110731C}" type="presOf" srcId="{467B3F41-F753-4A3C-A01B-BDB19B88B3A7}" destId="{86A0B4E9-BE0E-4BA9-B9D3-74628400C524}" srcOrd="0" destOrd="0" presId="urn:microsoft.com/office/officeart/2008/layout/LinedList"/>
    <dgm:cxn modelId="{B1EA69B0-8070-409B-BA9B-262711C799B9}" type="presOf" srcId="{1421EAC2-F805-49E9-BA07-4CF7A8E9C188}" destId="{CFFA81C2-D07F-4021-B991-0A4C37A5E9B6}" srcOrd="0" destOrd="0" presId="urn:microsoft.com/office/officeart/2008/layout/LinedList"/>
    <dgm:cxn modelId="{67E1E04A-E857-434F-A030-34FF42070596}" srcId="{D450267B-E7E7-408B-B738-E43A6E8445E1}" destId="{27E9C716-B239-4C6D-95F7-2C8F53EAB9B2}" srcOrd="1" destOrd="0" parTransId="{E8C26F50-C5DD-4A8B-8EE6-DDB999B95DF6}" sibTransId="{7078D541-761D-4D2E-8EBF-DD668AB01A35}"/>
    <dgm:cxn modelId="{D1F98501-F508-4827-8110-E2DE8B74C314}" srcId="{D450267B-E7E7-408B-B738-E43A6E8445E1}" destId="{895A70FB-674E-43F4-B380-F7D9467C9790}" srcOrd="0" destOrd="0" parTransId="{B61DB235-0375-423B-8965-203C82B64675}" sibTransId="{D867731A-C25D-45EC-A1EC-CA69FB048E4D}"/>
    <dgm:cxn modelId="{FDA990B5-4CC4-4D34-B24B-23C80779B6D8}" type="presOf" srcId="{27E9C716-B239-4C6D-95F7-2C8F53EAB9B2}" destId="{692842F4-08BD-4A76-9EF3-9263DAB132E7}" srcOrd="0" destOrd="0" presId="urn:microsoft.com/office/officeart/2008/layout/LinedList"/>
    <dgm:cxn modelId="{473F1C79-D9D8-4EED-80BC-E76CD15EF55C}" type="presOf" srcId="{B6AD284D-CB16-41B8-8646-9D56CCD82B3A}" destId="{56E30A12-2FAA-4D92-B54A-97990AAF42F8}" srcOrd="0" destOrd="0" presId="urn:microsoft.com/office/officeart/2008/layout/LinedList"/>
    <dgm:cxn modelId="{043930FD-D9D1-4F0F-B7A5-5080A90F32B1}" type="presOf" srcId="{56D4609A-53E7-4EB7-8615-B7E6E8F53030}" destId="{6878E040-E7C2-4407-A3A0-41068D84BEB2}" srcOrd="0" destOrd="0" presId="urn:microsoft.com/office/officeart/2008/layout/LinedList"/>
    <dgm:cxn modelId="{901DD9E9-2A89-4346-95DE-340A7ECAE135}" type="presOf" srcId="{D450267B-E7E7-408B-B738-E43A6E8445E1}" destId="{50B5B2E2-3315-4AE1-82CC-5D5DD590D4AA}" srcOrd="0" destOrd="0" presId="urn:microsoft.com/office/officeart/2008/layout/LinedList"/>
    <dgm:cxn modelId="{CA9DE553-258A-4DD4-B054-9376334C4A02}" srcId="{D450267B-E7E7-408B-B738-E43A6E8445E1}" destId="{7339454A-0693-4618-82AC-803C1E236A90}" srcOrd="6" destOrd="0" parTransId="{63A9B203-7A0C-4347-89B0-10DF7E20972E}" sibTransId="{0DF368E9-43EB-4CB9-928C-BD4850E2EC4E}"/>
    <dgm:cxn modelId="{24632BDD-4B1A-473D-96B7-841E725CDBEF}" srcId="{D450267B-E7E7-408B-B738-E43A6E8445E1}" destId="{56D4609A-53E7-4EB7-8615-B7E6E8F53030}" srcOrd="5" destOrd="0" parTransId="{B5D91819-899C-4A83-8439-17777BE13ACC}" sibTransId="{0536CD41-AA56-4CA1-B5D0-5B7C41280992}"/>
    <dgm:cxn modelId="{F28E9945-242B-4011-8476-FE795BA9D4C1}" type="presOf" srcId="{895A70FB-674E-43F4-B380-F7D9467C9790}" destId="{EDCF40AC-69FE-491E-B8D6-D92135A823F2}" srcOrd="0" destOrd="0" presId="urn:microsoft.com/office/officeart/2008/layout/LinedList"/>
    <dgm:cxn modelId="{27705AF9-F0B1-4655-89B3-085914194E52}" srcId="{D450267B-E7E7-408B-B738-E43A6E8445E1}" destId="{B6AD284D-CB16-41B8-8646-9D56CCD82B3A}" srcOrd="2" destOrd="0" parTransId="{A2D42B77-E6E2-4B4C-A79D-5C22224455DC}" sibTransId="{32AC8E66-25E7-450A-B4BA-45F1F17AEB2D}"/>
    <dgm:cxn modelId="{6C560CC0-FCA2-4D92-9D97-42EDD1E0BD2A}" type="presOf" srcId="{7339454A-0693-4618-82AC-803C1E236A90}" destId="{A789A0BE-26BD-43D5-A914-23DDEC35CC05}" srcOrd="0" destOrd="0" presId="urn:microsoft.com/office/officeart/2008/layout/LinedList"/>
    <dgm:cxn modelId="{E263F5AE-8746-4EB6-894B-610D82542BFC}" srcId="{D450267B-E7E7-408B-B738-E43A6E8445E1}" destId="{467B3F41-F753-4A3C-A01B-BDB19B88B3A7}" srcOrd="3" destOrd="0" parTransId="{3381CDDE-6347-457C-BEE0-B26D66B531CE}" sibTransId="{0B123B7A-A471-43BE-A5BA-6FCD0C9E81D7}"/>
    <dgm:cxn modelId="{B45A3C76-9863-4825-83B7-E8597CEB4A13}" type="presParOf" srcId="{50B5B2E2-3315-4AE1-82CC-5D5DD590D4AA}" destId="{26A55FF2-376C-4F4F-A4A2-375CD4CA9789}" srcOrd="0" destOrd="0" presId="urn:microsoft.com/office/officeart/2008/layout/LinedList"/>
    <dgm:cxn modelId="{95CC6415-BB50-49FA-8967-A8D7530F0AEE}" type="presParOf" srcId="{50B5B2E2-3315-4AE1-82CC-5D5DD590D4AA}" destId="{71E39788-7A30-413B-8F29-E484D359401C}" srcOrd="1" destOrd="0" presId="urn:microsoft.com/office/officeart/2008/layout/LinedList"/>
    <dgm:cxn modelId="{AA62CAE4-8C76-4B6E-9AEF-BBBBDB5615BF}" type="presParOf" srcId="{71E39788-7A30-413B-8F29-E484D359401C}" destId="{EDCF40AC-69FE-491E-B8D6-D92135A823F2}" srcOrd="0" destOrd="0" presId="urn:microsoft.com/office/officeart/2008/layout/LinedList"/>
    <dgm:cxn modelId="{BCBCFF69-65A9-4DC3-8AD6-BBEFC38C3E45}" type="presParOf" srcId="{71E39788-7A30-413B-8F29-E484D359401C}" destId="{7643A36B-F8CA-459C-946A-96B0F6853E41}" srcOrd="1" destOrd="0" presId="urn:microsoft.com/office/officeart/2008/layout/LinedList"/>
    <dgm:cxn modelId="{85B8E247-112D-4F93-AF20-CEEBC7065DF2}" type="presParOf" srcId="{50B5B2E2-3315-4AE1-82CC-5D5DD590D4AA}" destId="{115B9595-261C-4196-BA2F-CD7867939E5B}" srcOrd="2" destOrd="0" presId="urn:microsoft.com/office/officeart/2008/layout/LinedList"/>
    <dgm:cxn modelId="{37A92C95-C31B-4BCF-8516-981ED1E873C7}" type="presParOf" srcId="{50B5B2E2-3315-4AE1-82CC-5D5DD590D4AA}" destId="{64E0958E-9D51-4A04-8076-067DB98AE187}" srcOrd="3" destOrd="0" presId="urn:microsoft.com/office/officeart/2008/layout/LinedList"/>
    <dgm:cxn modelId="{249723E9-D739-484C-B399-1277EC818217}" type="presParOf" srcId="{64E0958E-9D51-4A04-8076-067DB98AE187}" destId="{692842F4-08BD-4A76-9EF3-9263DAB132E7}" srcOrd="0" destOrd="0" presId="urn:microsoft.com/office/officeart/2008/layout/LinedList"/>
    <dgm:cxn modelId="{86C5B3A6-53E2-40FC-BF7C-7BA5C86537FE}" type="presParOf" srcId="{64E0958E-9D51-4A04-8076-067DB98AE187}" destId="{8DE173BD-541B-4839-BCD4-BE2D554BDCBC}" srcOrd="1" destOrd="0" presId="urn:microsoft.com/office/officeart/2008/layout/LinedList"/>
    <dgm:cxn modelId="{72AB8DC7-7168-4D1D-A945-A82693272D91}" type="presParOf" srcId="{50B5B2E2-3315-4AE1-82CC-5D5DD590D4AA}" destId="{875A2642-421F-4D15-BE2D-AA56B39DBE54}" srcOrd="4" destOrd="0" presId="urn:microsoft.com/office/officeart/2008/layout/LinedList"/>
    <dgm:cxn modelId="{36097E93-2070-42D2-A55E-F604FCA5C867}" type="presParOf" srcId="{50B5B2E2-3315-4AE1-82CC-5D5DD590D4AA}" destId="{0F6A5A0B-1D2B-4B44-A636-AA284628A1CE}" srcOrd="5" destOrd="0" presId="urn:microsoft.com/office/officeart/2008/layout/LinedList"/>
    <dgm:cxn modelId="{1E5AE7D6-EEC6-4F30-9EF4-A877F73AD34A}" type="presParOf" srcId="{0F6A5A0B-1D2B-4B44-A636-AA284628A1CE}" destId="{56E30A12-2FAA-4D92-B54A-97990AAF42F8}" srcOrd="0" destOrd="0" presId="urn:microsoft.com/office/officeart/2008/layout/LinedList"/>
    <dgm:cxn modelId="{A094D091-2BC6-45FA-A89F-20328053D86B}" type="presParOf" srcId="{0F6A5A0B-1D2B-4B44-A636-AA284628A1CE}" destId="{E471241E-55E2-4EE0-BB42-14B71AA6B23B}" srcOrd="1" destOrd="0" presId="urn:microsoft.com/office/officeart/2008/layout/LinedList"/>
    <dgm:cxn modelId="{22CB818E-056A-44BC-9BBE-E593D2AB64BA}" type="presParOf" srcId="{50B5B2E2-3315-4AE1-82CC-5D5DD590D4AA}" destId="{C99D2FF8-076F-4567-B7CD-374E377F4DA7}" srcOrd="6" destOrd="0" presId="urn:microsoft.com/office/officeart/2008/layout/LinedList"/>
    <dgm:cxn modelId="{FAFE3D06-AA4A-460D-874C-65E6FFF04B9B}" type="presParOf" srcId="{50B5B2E2-3315-4AE1-82CC-5D5DD590D4AA}" destId="{AB84F565-3028-42AB-A77A-25A66726B50F}" srcOrd="7" destOrd="0" presId="urn:microsoft.com/office/officeart/2008/layout/LinedList"/>
    <dgm:cxn modelId="{1461611D-7B9F-4E13-A8CC-B7605514C2F8}" type="presParOf" srcId="{AB84F565-3028-42AB-A77A-25A66726B50F}" destId="{86A0B4E9-BE0E-4BA9-B9D3-74628400C524}" srcOrd="0" destOrd="0" presId="urn:microsoft.com/office/officeart/2008/layout/LinedList"/>
    <dgm:cxn modelId="{0B16B048-E1F3-4904-A38E-490E0A61A5F3}" type="presParOf" srcId="{AB84F565-3028-42AB-A77A-25A66726B50F}" destId="{EE670030-4A67-4029-801E-06C659BD83A8}" srcOrd="1" destOrd="0" presId="urn:microsoft.com/office/officeart/2008/layout/LinedList"/>
    <dgm:cxn modelId="{7C56FCBC-A653-41F8-94C4-EE8BA83FB7AD}" type="presParOf" srcId="{50B5B2E2-3315-4AE1-82CC-5D5DD590D4AA}" destId="{6E30ABBA-5FE6-4A51-BEA7-8E661D8D66D1}" srcOrd="8" destOrd="0" presId="urn:microsoft.com/office/officeart/2008/layout/LinedList"/>
    <dgm:cxn modelId="{9703CAD5-50B4-4A09-B587-42157EDB148D}" type="presParOf" srcId="{50B5B2E2-3315-4AE1-82CC-5D5DD590D4AA}" destId="{05945F51-613D-4624-BD1E-3D992F1F8273}" srcOrd="9" destOrd="0" presId="urn:microsoft.com/office/officeart/2008/layout/LinedList"/>
    <dgm:cxn modelId="{4C65AC8F-9BE7-4412-876A-E2BA0AC4F261}" type="presParOf" srcId="{05945F51-613D-4624-BD1E-3D992F1F8273}" destId="{CFFA81C2-D07F-4021-B991-0A4C37A5E9B6}" srcOrd="0" destOrd="0" presId="urn:microsoft.com/office/officeart/2008/layout/LinedList"/>
    <dgm:cxn modelId="{D656A8B1-8A48-4E95-84E5-5B3FE80E01E6}" type="presParOf" srcId="{05945F51-613D-4624-BD1E-3D992F1F8273}" destId="{9BF0FE03-30FD-45BC-9AD7-347CD2C78A12}" srcOrd="1" destOrd="0" presId="urn:microsoft.com/office/officeart/2008/layout/LinedList"/>
    <dgm:cxn modelId="{5FB744CF-C7DA-4C2D-B2A1-7BD4A79E9766}" type="presParOf" srcId="{50B5B2E2-3315-4AE1-82CC-5D5DD590D4AA}" destId="{A946DF6F-59AA-48A2-87A9-580640FA0DDB}" srcOrd="10" destOrd="0" presId="urn:microsoft.com/office/officeart/2008/layout/LinedList"/>
    <dgm:cxn modelId="{B07F31FE-BA4E-43E6-82A1-94C9D647A8EE}" type="presParOf" srcId="{50B5B2E2-3315-4AE1-82CC-5D5DD590D4AA}" destId="{FCF09D12-60D3-48E7-BCFD-CDCFEB67E953}" srcOrd="11" destOrd="0" presId="urn:microsoft.com/office/officeart/2008/layout/LinedList"/>
    <dgm:cxn modelId="{FB3B2431-8999-419A-BDF3-FC70DC56CF45}" type="presParOf" srcId="{FCF09D12-60D3-48E7-BCFD-CDCFEB67E953}" destId="{6878E040-E7C2-4407-A3A0-41068D84BEB2}" srcOrd="0" destOrd="0" presId="urn:microsoft.com/office/officeart/2008/layout/LinedList"/>
    <dgm:cxn modelId="{4E5A7C8E-503E-496F-BE50-FB39845C5020}" type="presParOf" srcId="{FCF09D12-60D3-48E7-BCFD-CDCFEB67E953}" destId="{E29C4F5B-EA5F-4AE3-B801-0FCDBF4C2ED5}" srcOrd="1" destOrd="0" presId="urn:microsoft.com/office/officeart/2008/layout/LinedList"/>
    <dgm:cxn modelId="{243EDF82-2782-4A12-8639-5E6012F7B6DD}" type="presParOf" srcId="{50B5B2E2-3315-4AE1-82CC-5D5DD590D4AA}" destId="{96F1DBF6-647C-4343-B43A-D9FB872452B5}" srcOrd="12" destOrd="0" presId="urn:microsoft.com/office/officeart/2008/layout/LinedList"/>
    <dgm:cxn modelId="{0E231FD3-476E-467D-9B16-5DDA84FC2290}" type="presParOf" srcId="{50B5B2E2-3315-4AE1-82CC-5D5DD590D4AA}" destId="{EB755C5C-25AC-4AAB-ACDD-19C417FFEC37}" srcOrd="13" destOrd="0" presId="urn:microsoft.com/office/officeart/2008/layout/LinedList"/>
    <dgm:cxn modelId="{5FE323C7-E52D-47CE-8A5B-86C2D234755F}" type="presParOf" srcId="{EB755C5C-25AC-4AAB-ACDD-19C417FFEC37}" destId="{A789A0BE-26BD-43D5-A914-23DDEC35CC05}" srcOrd="0" destOrd="0" presId="urn:microsoft.com/office/officeart/2008/layout/LinedList"/>
    <dgm:cxn modelId="{6E246AC6-D22A-4A88-BB01-72387D0268EB}" type="presParOf" srcId="{EB755C5C-25AC-4AAB-ACDD-19C417FFEC37}" destId="{FD2A7686-F46D-4F6E-9807-A004EC1BFB1A}" srcOrd="1"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479421-10F7-47BB-B700-668045E02EA4}" type="doc">
      <dgm:prSet loTypeId="urn:microsoft.com/office/officeart/2005/8/layout/hList1" loCatId="list" qsTypeId="urn:microsoft.com/office/officeart/2005/8/quickstyle/3d4" qsCatId="3D" csTypeId="urn:microsoft.com/office/officeart/2005/8/colors/colorful2" csCatId="colorful" phldr="1"/>
      <dgm:spPr/>
      <dgm:t>
        <a:bodyPr/>
        <a:lstStyle/>
        <a:p>
          <a:endParaRPr lang="ru-RU"/>
        </a:p>
      </dgm:t>
    </dgm:pt>
    <dgm:pt modelId="{0DCF02D5-6B6A-4909-8548-D3A4718202CA}">
      <dgm:prSet phldrT="[Текст]"/>
      <dgm:spPr/>
      <dgm:t>
        <a:bodyPr/>
        <a:lstStyle/>
        <a:p>
          <a:r>
            <a:rPr lang="en-US" b="1" dirty="0" err="1" smtClean="0">
              <a:solidFill>
                <a:schemeClr val="tx1"/>
              </a:solidFill>
            </a:rPr>
            <a:t>Fizice</a:t>
          </a:r>
          <a:r>
            <a:rPr lang="en-US" dirty="0" smtClean="0"/>
            <a:t> </a:t>
          </a:r>
          <a:endParaRPr lang="ru-RU" dirty="0"/>
        </a:p>
      </dgm:t>
    </dgm:pt>
    <dgm:pt modelId="{2784F285-0E5A-4D28-B4DC-D7ADD46E9EFC}" type="parTrans" cxnId="{653E44F7-C276-4EAB-B28E-A18EF3C6E90C}">
      <dgm:prSet/>
      <dgm:spPr/>
      <dgm:t>
        <a:bodyPr/>
        <a:lstStyle/>
        <a:p>
          <a:endParaRPr lang="ru-RU"/>
        </a:p>
      </dgm:t>
    </dgm:pt>
    <dgm:pt modelId="{C142EF7B-5E13-47BD-B90E-142A6E229D4C}" type="sibTrans" cxnId="{653E44F7-C276-4EAB-B28E-A18EF3C6E90C}">
      <dgm:prSet/>
      <dgm:spPr/>
      <dgm:t>
        <a:bodyPr/>
        <a:lstStyle/>
        <a:p>
          <a:endParaRPr lang="ru-RU"/>
        </a:p>
      </dgm:t>
    </dgm:pt>
    <dgm:pt modelId="{0FD6B720-B645-4A73-9515-D3396639B324}">
      <dgm:prSet phldrT="[Текст]"/>
      <dgm:spPr/>
      <dgm:t>
        <a:bodyPr/>
        <a:lstStyle/>
        <a:p>
          <a:r>
            <a:rPr lang="en-US" dirty="0" err="1" smtClean="0"/>
            <a:t>Pante</a:t>
          </a:r>
          <a:r>
            <a:rPr lang="en-US" dirty="0" smtClean="0"/>
            <a:t> </a:t>
          </a:r>
          <a:r>
            <a:rPr lang="en-US" dirty="0" err="1" smtClean="0"/>
            <a:t>suplimentare</a:t>
          </a:r>
          <a:r>
            <a:rPr lang="en-US" dirty="0" smtClean="0"/>
            <a:t> la </a:t>
          </a:r>
          <a:r>
            <a:rPr lang="en-US" dirty="0" err="1" smtClean="0"/>
            <a:t>intrare</a:t>
          </a:r>
          <a:r>
            <a:rPr lang="ro-MD" dirty="0" smtClean="0"/>
            <a:t>;</a:t>
          </a:r>
          <a:endParaRPr lang="ru-RU" dirty="0"/>
        </a:p>
      </dgm:t>
    </dgm:pt>
    <dgm:pt modelId="{51B4C4D4-F08F-4F0F-8AD7-A8D7FD48258B}" type="parTrans" cxnId="{2B600379-70FC-43EA-BB35-A27C9C60BDED}">
      <dgm:prSet/>
      <dgm:spPr/>
      <dgm:t>
        <a:bodyPr/>
        <a:lstStyle/>
        <a:p>
          <a:endParaRPr lang="ru-RU"/>
        </a:p>
      </dgm:t>
    </dgm:pt>
    <dgm:pt modelId="{D423690F-0C76-4B8D-B1D7-EF7B9E6E590D}" type="sibTrans" cxnId="{2B600379-70FC-43EA-BB35-A27C9C60BDED}">
      <dgm:prSet/>
      <dgm:spPr/>
      <dgm:t>
        <a:bodyPr/>
        <a:lstStyle/>
        <a:p>
          <a:endParaRPr lang="ru-RU"/>
        </a:p>
      </dgm:t>
    </dgm:pt>
    <dgm:pt modelId="{B7B6AFD0-7ACD-4487-B30D-F860E46E80A2}">
      <dgm:prSet phldrT="[Текст]"/>
      <dgm:spPr/>
      <dgm:t>
        <a:bodyPr/>
        <a:lstStyle/>
        <a:p>
          <a:r>
            <a:rPr lang="ro-MD" dirty="0" smtClean="0"/>
            <a:t>Bare de susținere.</a:t>
          </a:r>
          <a:endParaRPr lang="ru-RU" dirty="0"/>
        </a:p>
      </dgm:t>
    </dgm:pt>
    <dgm:pt modelId="{3CF1A95C-7386-4307-B24B-687761DD0EA5}" type="parTrans" cxnId="{54CCD0BA-AB3D-445D-8332-29D8D59E1A42}">
      <dgm:prSet/>
      <dgm:spPr/>
      <dgm:t>
        <a:bodyPr/>
        <a:lstStyle/>
        <a:p>
          <a:endParaRPr lang="ru-RU"/>
        </a:p>
      </dgm:t>
    </dgm:pt>
    <dgm:pt modelId="{9D3D9E39-3304-4C79-8E4E-38C04C8A531E}" type="sibTrans" cxnId="{54CCD0BA-AB3D-445D-8332-29D8D59E1A42}">
      <dgm:prSet/>
      <dgm:spPr/>
      <dgm:t>
        <a:bodyPr/>
        <a:lstStyle/>
        <a:p>
          <a:endParaRPr lang="ru-RU"/>
        </a:p>
      </dgm:t>
    </dgm:pt>
    <dgm:pt modelId="{1CE2E20B-DA87-4A00-9C96-3CADD19797FC}">
      <dgm:prSet phldrT="[Текст]"/>
      <dgm:spPr/>
      <dgm:t>
        <a:bodyPr/>
        <a:lstStyle/>
        <a:p>
          <a:r>
            <a:rPr lang="en-US" b="1" dirty="0" err="1" smtClean="0">
              <a:solidFill>
                <a:schemeClr val="tx1"/>
              </a:solidFill>
            </a:rPr>
            <a:t>Lingvistice</a:t>
          </a:r>
          <a:r>
            <a:rPr lang="en-US" b="1" dirty="0" smtClean="0">
              <a:solidFill>
                <a:schemeClr val="tx1"/>
              </a:solidFill>
            </a:rPr>
            <a:t> </a:t>
          </a:r>
          <a:endParaRPr lang="ru-RU" b="1" dirty="0">
            <a:solidFill>
              <a:schemeClr val="tx1"/>
            </a:solidFill>
          </a:endParaRPr>
        </a:p>
      </dgm:t>
    </dgm:pt>
    <dgm:pt modelId="{4913B796-F3F3-4667-AAF4-3A578B672BA8}" type="parTrans" cxnId="{0B4C56BD-A405-440A-96A3-9DE7D788AF0D}">
      <dgm:prSet/>
      <dgm:spPr/>
      <dgm:t>
        <a:bodyPr/>
        <a:lstStyle/>
        <a:p>
          <a:endParaRPr lang="ru-RU"/>
        </a:p>
      </dgm:t>
    </dgm:pt>
    <dgm:pt modelId="{0233159D-1532-46ED-84CF-62164E41A3DB}" type="sibTrans" cxnId="{0B4C56BD-A405-440A-96A3-9DE7D788AF0D}">
      <dgm:prSet/>
      <dgm:spPr/>
      <dgm:t>
        <a:bodyPr/>
        <a:lstStyle/>
        <a:p>
          <a:endParaRPr lang="ru-RU"/>
        </a:p>
      </dgm:t>
    </dgm:pt>
    <dgm:pt modelId="{58B613EE-C79B-486A-A4C5-731C69D246BF}">
      <dgm:prSet phldrT="[Текст]"/>
      <dgm:spPr/>
      <dgm:t>
        <a:bodyPr/>
        <a:lstStyle/>
        <a:p>
          <a:r>
            <a:rPr lang="ro-MD" dirty="0" smtClean="0"/>
            <a:t>Materiale informative bilingve;</a:t>
          </a:r>
          <a:endParaRPr lang="ru-RU" dirty="0"/>
        </a:p>
      </dgm:t>
    </dgm:pt>
    <dgm:pt modelId="{05946C40-411A-4861-8130-053A497F47C6}" type="parTrans" cxnId="{895D3607-1022-444E-B961-C4738941464C}">
      <dgm:prSet/>
      <dgm:spPr/>
      <dgm:t>
        <a:bodyPr/>
        <a:lstStyle/>
        <a:p>
          <a:endParaRPr lang="ru-RU"/>
        </a:p>
      </dgm:t>
    </dgm:pt>
    <dgm:pt modelId="{F7473EE5-84CC-4CB9-951D-74052B5E4F52}" type="sibTrans" cxnId="{895D3607-1022-444E-B961-C4738941464C}">
      <dgm:prSet/>
      <dgm:spPr/>
      <dgm:t>
        <a:bodyPr/>
        <a:lstStyle/>
        <a:p>
          <a:endParaRPr lang="ru-RU"/>
        </a:p>
      </dgm:t>
    </dgm:pt>
    <dgm:pt modelId="{5863431E-2544-436E-A68F-AE8B3D8F6DC4}">
      <dgm:prSet phldrT="[Текст]"/>
      <dgm:spPr/>
      <dgm:t>
        <a:bodyPr/>
        <a:lstStyle/>
        <a:p>
          <a:r>
            <a:rPr lang="ro-MD" b="1" dirty="0" smtClean="0">
              <a:solidFill>
                <a:schemeClr val="tx1"/>
              </a:solidFill>
            </a:rPr>
            <a:t>Religioase </a:t>
          </a:r>
          <a:endParaRPr lang="ru-RU" b="1" dirty="0">
            <a:solidFill>
              <a:schemeClr val="tx1"/>
            </a:solidFill>
          </a:endParaRPr>
        </a:p>
      </dgm:t>
    </dgm:pt>
    <dgm:pt modelId="{704C016F-B246-42C0-A0BE-847F31D43A74}" type="parTrans" cxnId="{FB4BBC13-3244-4AA6-87E8-52F8BE49CB99}">
      <dgm:prSet/>
      <dgm:spPr/>
      <dgm:t>
        <a:bodyPr/>
        <a:lstStyle/>
        <a:p>
          <a:endParaRPr lang="ru-RU"/>
        </a:p>
      </dgm:t>
    </dgm:pt>
    <dgm:pt modelId="{453F611E-0E48-43EE-955F-B905273255E3}" type="sibTrans" cxnId="{FB4BBC13-3244-4AA6-87E8-52F8BE49CB99}">
      <dgm:prSet/>
      <dgm:spPr/>
      <dgm:t>
        <a:bodyPr/>
        <a:lstStyle/>
        <a:p>
          <a:endParaRPr lang="ru-RU"/>
        </a:p>
      </dgm:t>
    </dgm:pt>
    <dgm:pt modelId="{50D0FCC7-2C92-4331-BF2F-886666F03EA2}">
      <dgm:prSet phldrT="[Текст]" phldr="1"/>
      <dgm:spPr/>
      <dgm:t>
        <a:bodyPr/>
        <a:lstStyle/>
        <a:p>
          <a:endParaRPr lang="ru-RU" dirty="0"/>
        </a:p>
      </dgm:t>
    </dgm:pt>
    <dgm:pt modelId="{DFAB193D-F5B0-46A6-BBD4-591BDAA55C56}" type="parTrans" cxnId="{ADCBA3BC-A1A2-42D7-8804-83543D510ECB}">
      <dgm:prSet/>
      <dgm:spPr/>
      <dgm:t>
        <a:bodyPr/>
        <a:lstStyle/>
        <a:p>
          <a:endParaRPr lang="ru-RU"/>
        </a:p>
      </dgm:t>
    </dgm:pt>
    <dgm:pt modelId="{D1768747-2A1B-4EE6-937E-0B7F4B356C79}" type="sibTrans" cxnId="{ADCBA3BC-A1A2-42D7-8804-83543D510ECB}">
      <dgm:prSet/>
      <dgm:spPr/>
      <dgm:t>
        <a:bodyPr/>
        <a:lstStyle/>
        <a:p>
          <a:endParaRPr lang="ru-RU"/>
        </a:p>
      </dgm:t>
    </dgm:pt>
    <dgm:pt modelId="{189F5AF9-9843-4193-B4A5-3A8DD105C7E3}">
      <dgm:prSet phldrT="[Текст]" phldr="1"/>
      <dgm:spPr/>
      <dgm:t>
        <a:bodyPr/>
        <a:lstStyle/>
        <a:p>
          <a:endParaRPr lang="ru-RU"/>
        </a:p>
      </dgm:t>
    </dgm:pt>
    <dgm:pt modelId="{DD035792-FA7A-41B2-A18F-88A8057F91E9}" type="parTrans" cxnId="{7570A9A4-2DC5-4369-AAD4-3E86DF51605E}">
      <dgm:prSet/>
      <dgm:spPr/>
      <dgm:t>
        <a:bodyPr/>
        <a:lstStyle/>
        <a:p>
          <a:endParaRPr lang="ru-RU"/>
        </a:p>
      </dgm:t>
    </dgm:pt>
    <dgm:pt modelId="{563E3BB1-5B9F-4018-AE3C-222BE1E0C783}" type="sibTrans" cxnId="{7570A9A4-2DC5-4369-AAD4-3E86DF51605E}">
      <dgm:prSet/>
      <dgm:spPr/>
      <dgm:t>
        <a:bodyPr/>
        <a:lstStyle/>
        <a:p>
          <a:endParaRPr lang="ru-RU"/>
        </a:p>
      </dgm:t>
    </dgm:pt>
    <dgm:pt modelId="{02F42F81-BDA1-4674-A26B-263B109C808A}">
      <dgm:prSet phldrT="[Текст]"/>
      <dgm:spPr/>
      <dgm:t>
        <a:bodyPr/>
        <a:lstStyle/>
        <a:p>
          <a:r>
            <a:rPr lang="en-US" dirty="0" err="1" smtClean="0"/>
            <a:t>Prezen</a:t>
          </a:r>
          <a:r>
            <a:rPr lang="ro-MD" dirty="0" smtClean="0"/>
            <a:t>ța însoțitorului la deplasarea prin instituție;</a:t>
          </a:r>
          <a:endParaRPr lang="ru-RU" dirty="0"/>
        </a:p>
      </dgm:t>
    </dgm:pt>
    <dgm:pt modelId="{457882C0-D834-4440-8C21-3479A61AF22D}" type="parTrans" cxnId="{AD5EC448-AFC6-4785-ADFD-E689CE0CA941}">
      <dgm:prSet/>
      <dgm:spPr/>
      <dgm:t>
        <a:bodyPr/>
        <a:lstStyle/>
        <a:p>
          <a:endParaRPr lang="ru-RU"/>
        </a:p>
      </dgm:t>
    </dgm:pt>
    <dgm:pt modelId="{09843343-B9B5-4101-82FF-63E597135ACA}" type="sibTrans" cxnId="{AD5EC448-AFC6-4785-ADFD-E689CE0CA941}">
      <dgm:prSet/>
      <dgm:spPr/>
      <dgm:t>
        <a:bodyPr/>
        <a:lstStyle/>
        <a:p>
          <a:endParaRPr lang="ru-RU"/>
        </a:p>
      </dgm:t>
    </dgm:pt>
    <dgm:pt modelId="{23E4057B-BD41-414A-9DB5-376A367C79D2}">
      <dgm:prSet phldrT="[Текст]"/>
      <dgm:spPr/>
      <dgm:t>
        <a:bodyPr/>
        <a:lstStyle/>
        <a:p>
          <a:r>
            <a:rPr lang="ro-MD" dirty="0" smtClean="0"/>
            <a:t>Limbaj accesibil;</a:t>
          </a:r>
          <a:endParaRPr lang="ru-RU" dirty="0"/>
        </a:p>
      </dgm:t>
    </dgm:pt>
    <dgm:pt modelId="{FF27D577-1F4D-4E58-AF79-E1797FC62C85}" type="parTrans" cxnId="{8498ECAF-4C51-4537-99F9-7E4E9518B69A}">
      <dgm:prSet/>
      <dgm:spPr/>
      <dgm:t>
        <a:bodyPr/>
        <a:lstStyle/>
        <a:p>
          <a:endParaRPr lang="ru-RU"/>
        </a:p>
      </dgm:t>
    </dgm:pt>
    <dgm:pt modelId="{75C9014F-7517-4C67-86E9-90D861951C9B}" type="sibTrans" cxnId="{8498ECAF-4C51-4537-99F9-7E4E9518B69A}">
      <dgm:prSet/>
      <dgm:spPr/>
      <dgm:t>
        <a:bodyPr/>
        <a:lstStyle/>
        <a:p>
          <a:endParaRPr lang="ru-RU"/>
        </a:p>
      </dgm:t>
    </dgm:pt>
    <dgm:pt modelId="{BAFC7BB2-EB18-42E9-BDCF-AADF6D41233B}">
      <dgm:prSet phldrT="[Текст]"/>
      <dgm:spPr/>
      <dgm:t>
        <a:bodyPr/>
        <a:lstStyle/>
        <a:p>
          <a:r>
            <a:rPr lang="ro-MD" dirty="0" smtClean="0"/>
            <a:t>Asigurarea translatorului sau personal care cunoaște limba.</a:t>
          </a:r>
          <a:endParaRPr lang="ru-RU" dirty="0"/>
        </a:p>
      </dgm:t>
    </dgm:pt>
    <dgm:pt modelId="{69989F26-0028-44C8-8F82-48978660799D}" type="parTrans" cxnId="{77636BDD-A507-4D04-A1BB-B3ED2FD4659B}">
      <dgm:prSet/>
      <dgm:spPr/>
      <dgm:t>
        <a:bodyPr/>
        <a:lstStyle/>
        <a:p>
          <a:endParaRPr lang="ru-RU"/>
        </a:p>
      </dgm:t>
    </dgm:pt>
    <dgm:pt modelId="{7BC821CD-0305-4E65-A228-1F839827A599}" type="sibTrans" cxnId="{77636BDD-A507-4D04-A1BB-B3ED2FD4659B}">
      <dgm:prSet/>
      <dgm:spPr/>
      <dgm:t>
        <a:bodyPr/>
        <a:lstStyle/>
        <a:p>
          <a:endParaRPr lang="ru-RU"/>
        </a:p>
      </dgm:t>
    </dgm:pt>
    <dgm:pt modelId="{E52FD7A6-C778-4841-BFBF-0354E064D1C9}">
      <dgm:prSet phldrT="[Текст]"/>
      <dgm:spPr/>
      <dgm:t>
        <a:bodyPr/>
        <a:lstStyle/>
        <a:p>
          <a:endParaRPr lang="ru-RU" dirty="0"/>
        </a:p>
      </dgm:t>
    </dgm:pt>
    <dgm:pt modelId="{2E300BD3-D603-4FD2-BB49-51119272E2BA}" type="parTrans" cxnId="{BA82503D-7728-441B-A4F2-B16A6AA4F429}">
      <dgm:prSet/>
      <dgm:spPr/>
      <dgm:t>
        <a:bodyPr/>
        <a:lstStyle/>
        <a:p>
          <a:endParaRPr lang="ru-RU"/>
        </a:p>
      </dgm:t>
    </dgm:pt>
    <dgm:pt modelId="{D3EB3CCB-9E70-47C2-8D67-E21E0340E733}" type="sibTrans" cxnId="{BA82503D-7728-441B-A4F2-B16A6AA4F429}">
      <dgm:prSet/>
      <dgm:spPr/>
      <dgm:t>
        <a:bodyPr/>
        <a:lstStyle/>
        <a:p>
          <a:endParaRPr lang="ru-RU"/>
        </a:p>
      </dgm:t>
    </dgm:pt>
    <dgm:pt modelId="{C3D7A656-DAC6-46D6-83F0-5D9DBFF49AD6}">
      <dgm:prSet phldrT="[Текст]"/>
      <dgm:spPr/>
      <dgm:t>
        <a:bodyPr/>
        <a:lstStyle/>
        <a:p>
          <a:endParaRPr lang="ru-RU" dirty="0"/>
        </a:p>
      </dgm:t>
    </dgm:pt>
    <dgm:pt modelId="{C935A755-FFAD-4925-A8FB-40B5F4D7B260}" type="parTrans" cxnId="{F4552740-4C43-43B0-AFD8-977B0F0C1C16}">
      <dgm:prSet/>
      <dgm:spPr/>
      <dgm:t>
        <a:bodyPr/>
        <a:lstStyle/>
        <a:p>
          <a:endParaRPr lang="ru-RU"/>
        </a:p>
      </dgm:t>
    </dgm:pt>
    <dgm:pt modelId="{296C3CAF-3127-4901-9230-9DE39CAB34A9}" type="sibTrans" cxnId="{F4552740-4C43-43B0-AFD8-977B0F0C1C16}">
      <dgm:prSet/>
      <dgm:spPr/>
      <dgm:t>
        <a:bodyPr/>
        <a:lstStyle/>
        <a:p>
          <a:endParaRPr lang="ru-RU"/>
        </a:p>
      </dgm:t>
    </dgm:pt>
    <dgm:pt modelId="{ADA3212B-8D98-479C-B979-05D72D28B4B6}">
      <dgm:prSet phldrT="[Текст]"/>
      <dgm:spPr/>
      <dgm:t>
        <a:bodyPr/>
        <a:lstStyle/>
        <a:p>
          <a:endParaRPr lang="ru-RU" dirty="0"/>
        </a:p>
      </dgm:t>
    </dgm:pt>
    <dgm:pt modelId="{192CF364-DF48-4E9C-8911-52B609A79442}" type="parTrans" cxnId="{34289DD2-A4A9-4110-B949-0FC8D1E4638D}">
      <dgm:prSet/>
      <dgm:spPr/>
      <dgm:t>
        <a:bodyPr/>
        <a:lstStyle/>
        <a:p>
          <a:endParaRPr lang="ru-RU"/>
        </a:p>
      </dgm:t>
    </dgm:pt>
    <dgm:pt modelId="{CC1DABC9-5B70-43EF-87AB-501FB443B6A4}" type="sibTrans" cxnId="{34289DD2-A4A9-4110-B949-0FC8D1E4638D}">
      <dgm:prSet/>
      <dgm:spPr/>
      <dgm:t>
        <a:bodyPr/>
        <a:lstStyle/>
        <a:p>
          <a:endParaRPr lang="ru-RU"/>
        </a:p>
      </dgm:t>
    </dgm:pt>
    <dgm:pt modelId="{3B81A0E2-DD8E-48B8-9504-287E772B75D1}">
      <dgm:prSet phldrT="[Текст]"/>
      <dgm:spPr/>
      <dgm:t>
        <a:bodyPr/>
        <a:lstStyle/>
        <a:p>
          <a:endParaRPr lang="ru-RU" dirty="0"/>
        </a:p>
      </dgm:t>
    </dgm:pt>
    <dgm:pt modelId="{18E0BFF4-206B-4795-BB82-8918460E5909}" type="parTrans" cxnId="{8E893A72-A0ED-4F7B-8E32-6BE8061AE21A}">
      <dgm:prSet/>
      <dgm:spPr/>
      <dgm:t>
        <a:bodyPr/>
        <a:lstStyle/>
        <a:p>
          <a:endParaRPr lang="ru-RU"/>
        </a:p>
      </dgm:t>
    </dgm:pt>
    <dgm:pt modelId="{CED9BE16-AE4C-42DC-AB5C-AD7A7FC18442}" type="sibTrans" cxnId="{8E893A72-A0ED-4F7B-8E32-6BE8061AE21A}">
      <dgm:prSet/>
      <dgm:spPr/>
      <dgm:t>
        <a:bodyPr/>
        <a:lstStyle/>
        <a:p>
          <a:endParaRPr lang="ru-RU"/>
        </a:p>
      </dgm:t>
    </dgm:pt>
    <dgm:pt modelId="{C53BCF55-E77D-480F-8EF7-F62CF9DC4A80}" type="pres">
      <dgm:prSet presAssocID="{1A479421-10F7-47BB-B700-668045E02EA4}" presName="Name0" presStyleCnt="0">
        <dgm:presLayoutVars>
          <dgm:dir/>
          <dgm:animLvl val="lvl"/>
          <dgm:resizeHandles val="exact"/>
        </dgm:presLayoutVars>
      </dgm:prSet>
      <dgm:spPr/>
      <dgm:t>
        <a:bodyPr/>
        <a:lstStyle/>
        <a:p>
          <a:endParaRPr lang="ru-RU"/>
        </a:p>
      </dgm:t>
    </dgm:pt>
    <dgm:pt modelId="{0BD2FA20-8608-4DBD-B0B4-00205B951632}" type="pres">
      <dgm:prSet presAssocID="{0DCF02D5-6B6A-4909-8548-D3A4718202CA}" presName="composite" presStyleCnt="0"/>
      <dgm:spPr/>
    </dgm:pt>
    <dgm:pt modelId="{75C7CD24-EED2-48E2-B1E1-04608EA4E19F}" type="pres">
      <dgm:prSet presAssocID="{0DCF02D5-6B6A-4909-8548-D3A4718202CA}" presName="parTx" presStyleLbl="alignNode1" presStyleIdx="0" presStyleCnt="3">
        <dgm:presLayoutVars>
          <dgm:chMax val="0"/>
          <dgm:chPref val="0"/>
          <dgm:bulletEnabled val="1"/>
        </dgm:presLayoutVars>
      </dgm:prSet>
      <dgm:spPr/>
      <dgm:t>
        <a:bodyPr/>
        <a:lstStyle/>
        <a:p>
          <a:endParaRPr lang="ru-RU"/>
        </a:p>
      </dgm:t>
    </dgm:pt>
    <dgm:pt modelId="{0A47AAB4-CC5D-45B9-A6B8-1D9407CEAD9F}" type="pres">
      <dgm:prSet presAssocID="{0DCF02D5-6B6A-4909-8548-D3A4718202CA}" presName="desTx" presStyleLbl="alignAccFollowNode1" presStyleIdx="0" presStyleCnt="3">
        <dgm:presLayoutVars>
          <dgm:bulletEnabled val="1"/>
        </dgm:presLayoutVars>
      </dgm:prSet>
      <dgm:spPr/>
      <dgm:t>
        <a:bodyPr/>
        <a:lstStyle/>
        <a:p>
          <a:endParaRPr lang="ru-RU"/>
        </a:p>
      </dgm:t>
    </dgm:pt>
    <dgm:pt modelId="{D0E5F96D-39D9-4ACB-8FF9-1216EE1AA5A7}" type="pres">
      <dgm:prSet presAssocID="{C142EF7B-5E13-47BD-B90E-142A6E229D4C}" presName="space" presStyleCnt="0"/>
      <dgm:spPr/>
    </dgm:pt>
    <dgm:pt modelId="{6AEB4E4F-69B0-4A24-9E7C-9B92E0E9AEFA}" type="pres">
      <dgm:prSet presAssocID="{1CE2E20B-DA87-4A00-9C96-3CADD19797FC}" presName="composite" presStyleCnt="0"/>
      <dgm:spPr/>
    </dgm:pt>
    <dgm:pt modelId="{F4B10F4C-9065-4877-B803-D43ED4F8C285}" type="pres">
      <dgm:prSet presAssocID="{1CE2E20B-DA87-4A00-9C96-3CADD19797FC}" presName="parTx" presStyleLbl="alignNode1" presStyleIdx="1" presStyleCnt="3">
        <dgm:presLayoutVars>
          <dgm:chMax val="0"/>
          <dgm:chPref val="0"/>
          <dgm:bulletEnabled val="1"/>
        </dgm:presLayoutVars>
      </dgm:prSet>
      <dgm:spPr/>
      <dgm:t>
        <a:bodyPr/>
        <a:lstStyle/>
        <a:p>
          <a:endParaRPr lang="ru-RU"/>
        </a:p>
      </dgm:t>
    </dgm:pt>
    <dgm:pt modelId="{720F811D-D14E-4658-80B0-86C1FA7BFE85}" type="pres">
      <dgm:prSet presAssocID="{1CE2E20B-DA87-4A00-9C96-3CADD19797FC}" presName="desTx" presStyleLbl="alignAccFollowNode1" presStyleIdx="1" presStyleCnt="3">
        <dgm:presLayoutVars>
          <dgm:bulletEnabled val="1"/>
        </dgm:presLayoutVars>
      </dgm:prSet>
      <dgm:spPr/>
      <dgm:t>
        <a:bodyPr/>
        <a:lstStyle/>
        <a:p>
          <a:endParaRPr lang="ru-RU"/>
        </a:p>
      </dgm:t>
    </dgm:pt>
    <dgm:pt modelId="{218BE5C4-5C0E-43AC-8099-056C91BD025A}" type="pres">
      <dgm:prSet presAssocID="{0233159D-1532-46ED-84CF-62164E41A3DB}" presName="space" presStyleCnt="0"/>
      <dgm:spPr/>
    </dgm:pt>
    <dgm:pt modelId="{FA24067C-620F-4CCE-A508-CA38CB34A746}" type="pres">
      <dgm:prSet presAssocID="{5863431E-2544-436E-A68F-AE8B3D8F6DC4}" presName="composite" presStyleCnt="0"/>
      <dgm:spPr/>
    </dgm:pt>
    <dgm:pt modelId="{FAC5DDC0-9AA2-4A43-8EA1-64B2C3FFFD17}" type="pres">
      <dgm:prSet presAssocID="{5863431E-2544-436E-A68F-AE8B3D8F6DC4}" presName="parTx" presStyleLbl="alignNode1" presStyleIdx="2" presStyleCnt="3">
        <dgm:presLayoutVars>
          <dgm:chMax val="0"/>
          <dgm:chPref val="0"/>
          <dgm:bulletEnabled val="1"/>
        </dgm:presLayoutVars>
      </dgm:prSet>
      <dgm:spPr/>
      <dgm:t>
        <a:bodyPr/>
        <a:lstStyle/>
        <a:p>
          <a:endParaRPr lang="ru-RU"/>
        </a:p>
      </dgm:t>
    </dgm:pt>
    <dgm:pt modelId="{DD843732-4434-4323-B66C-96DD16575192}" type="pres">
      <dgm:prSet presAssocID="{5863431E-2544-436E-A68F-AE8B3D8F6DC4}" presName="desTx" presStyleLbl="alignAccFollowNode1" presStyleIdx="2" presStyleCnt="3">
        <dgm:presLayoutVars>
          <dgm:bulletEnabled val="1"/>
        </dgm:presLayoutVars>
      </dgm:prSet>
      <dgm:spPr/>
      <dgm:t>
        <a:bodyPr/>
        <a:lstStyle/>
        <a:p>
          <a:endParaRPr lang="ru-RU"/>
        </a:p>
      </dgm:t>
    </dgm:pt>
  </dgm:ptLst>
  <dgm:cxnLst>
    <dgm:cxn modelId="{03A0C2F5-56FF-4BBB-A769-BB581B266405}" type="presOf" srcId="{E52FD7A6-C778-4841-BFBF-0354E064D1C9}" destId="{0A47AAB4-CC5D-45B9-A6B8-1D9407CEAD9F}" srcOrd="0" destOrd="1" presId="urn:microsoft.com/office/officeart/2005/8/layout/hList1"/>
    <dgm:cxn modelId="{54CCD0BA-AB3D-445D-8332-29D8D59E1A42}" srcId="{0DCF02D5-6B6A-4909-8548-D3A4718202CA}" destId="{B7B6AFD0-7ACD-4487-B30D-F860E46E80A2}" srcOrd="4" destOrd="0" parTransId="{3CF1A95C-7386-4307-B24B-687761DD0EA5}" sibTransId="{9D3D9E39-3304-4C79-8E4E-38C04C8A531E}"/>
    <dgm:cxn modelId="{AD5EC448-AFC6-4785-ADFD-E689CE0CA941}" srcId="{0DCF02D5-6B6A-4909-8548-D3A4718202CA}" destId="{02F42F81-BDA1-4674-A26B-263B109C808A}" srcOrd="2" destOrd="0" parTransId="{457882C0-D834-4440-8C21-3479A61AF22D}" sibTransId="{09843343-B9B5-4101-82FF-63E597135ACA}"/>
    <dgm:cxn modelId="{F4552740-4C43-43B0-AFD8-977B0F0C1C16}" srcId="{0DCF02D5-6B6A-4909-8548-D3A4718202CA}" destId="{C3D7A656-DAC6-46D6-83F0-5D9DBFF49AD6}" srcOrd="3" destOrd="0" parTransId="{C935A755-FFAD-4925-A8FB-40B5F4D7B260}" sibTransId="{296C3CAF-3127-4901-9230-9DE39CAB34A9}"/>
    <dgm:cxn modelId="{BA82503D-7728-441B-A4F2-B16A6AA4F429}" srcId="{0DCF02D5-6B6A-4909-8548-D3A4718202CA}" destId="{E52FD7A6-C778-4841-BFBF-0354E064D1C9}" srcOrd="1" destOrd="0" parTransId="{2E300BD3-D603-4FD2-BB49-51119272E2BA}" sibTransId="{D3EB3CCB-9E70-47C2-8D67-E21E0340E733}"/>
    <dgm:cxn modelId="{F5768C3A-EFFA-4158-8FFD-1F20D0917FC3}" type="presOf" srcId="{189F5AF9-9843-4193-B4A5-3A8DD105C7E3}" destId="{DD843732-4434-4323-B66C-96DD16575192}" srcOrd="0" destOrd="1" presId="urn:microsoft.com/office/officeart/2005/8/layout/hList1"/>
    <dgm:cxn modelId="{77636BDD-A507-4D04-A1BB-B3ED2FD4659B}" srcId="{1CE2E20B-DA87-4A00-9C96-3CADD19797FC}" destId="{BAFC7BB2-EB18-42E9-BDCF-AADF6D41233B}" srcOrd="4" destOrd="0" parTransId="{69989F26-0028-44C8-8F82-48978660799D}" sibTransId="{7BC821CD-0305-4E65-A228-1F839827A599}"/>
    <dgm:cxn modelId="{8E893A72-A0ED-4F7B-8E32-6BE8061AE21A}" srcId="{1CE2E20B-DA87-4A00-9C96-3CADD19797FC}" destId="{3B81A0E2-DD8E-48B8-9504-287E772B75D1}" srcOrd="3" destOrd="0" parTransId="{18E0BFF4-206B-4795-BB82-8918460E5909}" sibTransId="{CED9BE16-AE4C-42DC-AB5C-AD7A7FC18442}"/>
    <dgm:cxn modelId="{A9D5F8EF-D23B-4121-ABFD-FC5DB353357E}" type="presOf" srcId="{50D0FCC7-2C92-4331-BF2F-886666F03EA2}" destId="{DD843732-4434-4323-B66C-96DD16575192}" srcOrd="0" destOrd="0" presId="urn:microsoft.com/office/officeart/2005/8/layout/hList1"/>
    <dgm:cxn modelId="{0B4C56BD-A405-440A-96A3-9DE7D788AF0D}" srcId="{1A479421-10F7-47BB-B700-668045E02EA4}" destId="{1CE2E20B-DA87-4A00-9C96-3CADD19797FC}" srcOrd="1" destOrd="0" parTransId="{4913B796-F3F3-4667-AAF4-3A578B672BA8}" sibTransId="{0233159D-1532-46ED-84CF-62164E41A3DB}"/>
    <dgm:cxn modelId="{437EBE2D-92BD-4231-846F-D883A052F491}" type="presOf" srcId="{0DCF02D5-6B6A-4909-8548-D3A4718202CA}" destId="{75C7CD24-EED2-48E2-B1E1-04608EA4E19F}" srcOrd="0" destOrd="0" presId="urn:microsoft.com/office/officeart/2005/8/layout/hList1"/>
    <dgm:cxn modelId="{20D9E3FA-545A-49CC-A7FF-AC3C3191D619}" type="presOf" srcId="{23E4057B-BD41-414A-9DB5-376A367C79D2}" destId="{720F811D-D14E-4658-80B0-86C1FA7BFE85}" srcOrd="0" destOrd="2" presId="urn:microsoft.com/office/officeart/2005/8/layout/hList1"/>
    <dgm:cxn modelId="{ADCBA3BC-A1A2-42D7-8804-83543D510ECB}" srcId="{5863431E-2544-436E-A68F-AE8B3D8F6DC4}" destId="{50D0FCC7-2C92-4331-BF2F-886666F03EA2}" srcOrd="0" destOrd="0" parTransId="{DFAB193D-F5B0-46A6-BBD4-591BDAA55C56}" sibTransId="{D1768747-2A1B-4EE6-937E-0B7F4B356C79}"/>
    <dgm:cxn modelId="{653E44F7-C276-4EAB-B28E-A18EF3C6E90C}" srcId="{1A479421-10F7-47BB-B700-668045E02EA4}" destId="{0DCF02D5-6B6A-4909-8548-D3A4718202CA}" srcOrd="0" destOrd="0" parTransId="{2784F285-0E5A-4D28-B4DC-D7ADD46E9EFC}" sibTransId="{C142EF7B-5E13-47BD-B90E-142A6E229D4C}"/>
    <dgm:cxn modelId="{9522C792-F5F1-47A0-8785-502540C798C8}" type="presOf" srcId="{C3D7A656-DAC6-46D6-83F0-5D9DBFF49AD6}" destId="{0A47AAB4-CC5D-45B9-A6B8-1D9407CEAD9F}" srcOrd="0" destOrd="3" presId="urn:microsoft.com/office/officeart/2005/8/layout/hList1"/>
    <dgm:cxn modelId="{2B600379-70FC-43EA-BB35-A27C9C60BDED}" srcId="{0DCF02D5-6B6A-4909-8548-D3A4718202CA}" destId="{0FD6B720-B645-4A73-9515-D3396639B324}" srcOrd="0" destOrd="0" parTransId="{51B4C4D4-F08F-4F0F-8AD7-A8D7FD48258B}" sibTransId="{D423690F-0C76-4B8D-B1D7-EF7B9E6E590D}"/>
    <dgm:cxn modelId="{7570A9A4-2DC5-4369-AAD4-3E86DF51605E}" srcId="{5863431E-2544-436E-A68F-AE8B3D8F6DC4}" destId="{189F5AF9-9843-4193-B4A5-3A8DD105C7E3}" srcOrd="1" destOrd="0" parTransId="{DD035792-FA7A-41B2-A18F-88A8057F91E9}" sibTransId="{563E3BB1-5B9F-4018-AE3C-222BE1E0C783}"/>
    <dgm:cxn modelId="{900FC6E0-9C4F-4F16-872E-78DC7C777B8F}" type="presOf" srcId="{3B81A0E2-DD8E-48B8-9504-287E772B75D1}" destId="{720F811D-D14E-4658-80B0-86C1FA7BFE85}" srcOrd="0" destOrd="3" presId="urn:microsoft.com/office/officeart/2005/8/layout/hList1"/>
    <dgm:cxn modelId="{442B262D-EDA9-45B0-831C-280236CA6A92}" type="presOf" srcId="{0FD6B720-B645-4A73-9515-D3396639B324}" destId="{0A47AAB4-CC5D-45B9-A6B8-1D9407CEAD9F}" srcOrd="0" destOrd="0" presId="urn:microsoft.com/office/officeart/2005/8/layout/hList1"/>
    <dgm:cxn modelId="{34289DD2-A4A9-4110-B949-0FC8D1E4638D}" srcId="{1CE2E20B-DA87-4A00-9C96-3CADD19797FC}" destId="{ADA3212B-8D98-479C-B979-05D72D28B4B6}" srcOrd="1" destOrd="0" parTransId="{192CF364-DF48-4E9C-8911-52B609A79442}" sibTransId="{CC1DABC9-5B70-43EF-87AB-501FB443B6A4}"/>
    <dgm:cxn modelId="{9D695FC1-447F-4228-83BE-7DFFC0E087C7}" type="presOf" srcId="{ADA3212B-8D98-479C-B979-05D72D28B4B6}" destId="{720F811D-D14E-4658-80B0-86C1FA7BFE85}" srcOrd="0" destOrd="1" presId="urn:microsoft.com/office/officeart/2005/8/layout/hList1"/>
    <dgm:cxn modelId="{8498ECAF-4C51-4537-99F9-7E4E9518B69A}" srcId="{1CE2E20B-DA87-4A00-9C96-3CADD19797FC}" destId="{23E4057B-BD41-414A-9DB5-376A367C79D2}" srcOrd="2" destOrd="0" parTransId="{FF27D577-1F4D-4E58-AF79-E1797FC62C85}" sibTransId="{75C9014F-7517-4C67-86E9-90D861951C9B}"/>
    <dgm:cxn modelId="{D9EDF3E5-02D7-4236-BF5C-4C3D7608D7BA}" type="presOf" srcId="{B7B6AFD0-7ACD-4487-B30D-F860E46E80A2}" destId="{0A47AAB4-CC5D-45B9-A6B8-1D9407CEAD9F}" srcOrd="0" destOrd="4" presId="urn:microsoft.com/office/officeart/2005/8/layout/hList1"/>
    <dgm:cxn modelId="{E7EFCF59-7B69-4D16-8346-9E53E490ACE7}" type="presOf" srcId="{BAFC7BB2-EB18-42E9-BDCF-AADF6D41233B}" destId="{720F811D-D14E-4658-80B0-86C1FA7BFE85}" srcOrd="0" destOrd="4" presId="urn:microsoft.com/office/officeart/2005/8/layout/hList1"/>
    <dgm:cxn modelId="{0D3CC3F3-90EB-4E7C-9D55-621FF16D6A65}" type="presOf" srcId="{02F42F81-BDA1-4674-A26B-263B109C808A}" destId="{0A47AAB4-CC5D-45B9-A6B8-1D9407CEAD9F}" srcOrd="0" destOrd="2" presId="urn:microsoft.com/office/officeart/2005/8/layout/hList1"/>
    <dgm:cxn modelId="{04BEC27B-33D7-4BB2-837A-E3D46824CF17}" type="presOf" srcId="{1CE2E20B-DA87-4A00-9C96-3CADD19797FC}" destId="{F4B10F4C-9065-4877-B803-D43ED4F8C285}" srcOrd="0" destOrd="0" presId="urn:microsoft.com/office/officeart/2005/8/layout/hList1"/>
    <dgm:cxn modelId="{840F3FFC-1B6E-4ECC-B5F4-6585CCEC1981}" type="presOf" srcId="{5863431E-2544-436E-A68F-AE8B3D8F6DC4}" destId="{FAC5DDC0-9AA2-4A43-8EA1-64B2C3FFFD17}" srcOrd="0" destOrd="0" presId="urn:microsoft.com/office/officeart/2005/8/layout/hList1"/>
    <dgm:cxn modelId="{6C76D2C9-0C2B-4FC2-A69F-9EBC84CA34D6}" type="presOf" srcId="{1A479421-10F7-47BB-B700-668045E02EA4}" destId="{C53BCF55-E77D-480F-8EF7-F62CF9DC4A80}" srcOrd="0" destOrd="0" presId="urn:microsoft.com/office/officeart/2005/8/layout/hList1"/>
    <dgm:cxn modelId="{895D3607-1022-444E-B961-C4738941464C}" srcId="{1CE2E20B-DA87-4A00-9C96-3CADD19797FC}" destId="{58B613EE-C79B-486A-A4C5-731C69D246BF}" srcOrd="0" destOrd="0" parTransId="{05946C40-411A-4861-8130-053A497F47C6}" sibTransId="{F7473EE5-84CC-4CB9-951D-74052B5E4F52}"/>
    <dgm:cxn modelId="{81F6BA75-8A8A-41F8-9E8A-DB4C92B00CF5}" type="presOf" srcId="{58B613EE-C79B-486A-A4C5-731C69D246BF}" destId="{720F811D-D14E-4658-80B0-86C1FA7BFE85}" srcOrd="0" destOrd="0" presId="urn:microsoft.com/office/officeart/2005/8/layout/hList1"/>
    <dgm:cxn modelId="{FB4BBC13-3244-4AA6-87E8-52F8BE49CB99}" srcId="{1A479421-10F7-47BB-B700-668045E02EA4}" destId="{5863431E-2544-436E-A68F-AE8B3D8F6DC4}" srcOrd="2" destOrd="0" parTransId="{704C016F-B246-42C0-A0BE-847F31D43A74}" sibTransId="{453F611E-0E48-43EE-955F-B905273255E3}"/>
    <dgm:cxn modelId="{D30E4A7A-C92A-4D82-8174-0883E97D1B32}" type="presParOf" srcId="{C53BCF55-E77D-480F-8EF7-F62CF9DC4A80}" destId="{0BD2FA20-8608-4DBD-B0B4-00205B951632}" srcOrd="0" destOrd="0" presId="urn:microsoft.com/office/officeart/2005/8/layout/hList1"/>
    <dgm:cxn modelId="{53A66B90-5083-4E69-B225-9B8D1D4FD882}" type="presParOf" srcId="{0BD2FA20-8608-4DBD-B0B4-00205B951632}" destId="{75C7CD24-EED2-48E2-B1E1-04608EA4E19F}" srcOrd="0" destOrd="0" presId="urn:microsoft.com/office/officeart/2005/8/layout/hList1"/>
    <dgm:cxn modelId="{4DB8FE7C-960D-4E78-B3B0-9AD59ED97E96}" type="presParOf" srcId="{0BD2FA20-8608-4DBD-B0B4-00205B951632}" destId="{0A47AAB4-CC5D-45B9-A6B8-1D9407CEAD9F}" srcOrd="1" destOrd="0" presId="urn:microsoft.com/office/officeart/2005/8/layout/hList1"/>
    <dgm:cxn modelId="{2F47C5F4-4AB3-4DB2-8AC4-30270B675626}" type="presParOf" srcId="{C53BCF55-E77D-480F-8EF7-F62CF9DC4A80}" destId="{D0E5F96D-39D9-4ACB-8FF9-1216EE1AA5A7}" srcOrd="1" destOrd="0" presId="urn:microsoft.com/office/officeart/2005/8/layout/hList1"/>
    <dgm:cxn modelId="{176DFCC1-0EF2-47C6-A7E6-93316E59DC4D}" type="presParOf" srcId="{C53BCF55-E77D-480F-8EF7-F62CF9DC4A80}" destId="{6AEB4E4F-69B0-4A24-9E7C-9B92E0E9AEFA}" srcOrd="2" destOrd="0" presId="urn:microsoft.com/office/officeart/2005/8/layout/hList1"/>
    <dgm:cxn modelId="{BA8EC758-C9AA-4BDB-90D6-7BB09B275E58}" type="presParOf" srcId="{6AEB4E4F-69B0-4A24-9E7C-9B92E0E9AEFA}" destId="{F4B10F4C-9065-4877-B803-D43ED4F8C285}" srcOrd="0" destOrd="0" presId="urn:microsoft.com/office/officeart/2005/8/layout/hList1"/>
    <dgm:cxn modelId="{405C45F9-E143-4199-8667-C4ABD00FF1AA}" type="presParOf" srcId="{6AEB4E4F-69B0-4A24-9E7C-9B92E0E9AEFA}" destId="{720F811D-D14E-4658-80B0-86C1FA7BFE85}" srcOrd="1" destOrd="0" presId="urn:microsoft.com/office/officeart/2005/8/layout/hList1"/>
    <dgm:cxn modelId="{5497C8E1-C876-4D32-95EA-1C310FF8F651}" type="presParOf" srcId="{C53BCF55-E77D-480F-8EF7-F62CF9DC4A80}" destId="{218BE5C4-5C0E-43AC-8099-056C91BD025A}" srcOrd="3" destOrd="0" presId="urn:microsoft.com/office/officeart/2005/8/layout/hList1"/>
    <dgm:cxn modelId="{BB7FA281-4164-4BED-9366-00411E54DDFA}" type="presParOf" srcId="{C53BCF55-E77D-480F-8EF7-F62CF9DC4A80}" destId="{FA24067C-620F-4CCE-A508-CA38CB34A746}" srcOrd="4" destOrd="0" presId="urn:microsoft.com/office/officeart/2005/8/layout/hList1"/>
    <dgm:cxn modelId="{E704C5C6-C265-445A-83D3-CE8649B37F6D}" type="presParOf" srcId="{FA24067C-620F-4CCE-A508-CA38CB34A746}" destId="{FAC5DDC0-9AA2-4A43-8EA1-64B2C3FFFD17}" srcOrd="0" destOrd="0" presId="urn:microsoft.com/office/officeart/2005/8/layout/hList1"/>
    <dgm:cxn modelId="{E33D141B-BA7C-436E-8FB0-6CF54AFED2EB}" type="presParOf" srcId="{FA24067C-620F-4CCE-A508-CA38CB34A746}" destId="{DD843732-4434-4323-B66C-96DD1657519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E5DC61-F9A3-4D25-A54B-5DCD9838A305}" type="doc">
      <dgm:prSet loTypeId="urn:microsoft.com/office/officeart/2005/8/layout/process1" loCatId="process" qsTypeId="urn:microsoft.com/office/officeart/2005/8/quickstyle/3d2" qsCatId="3D" csTypeId="urn:microsoft.com/office/officeart/2005/8/colors/colorful3" csCatId="colorful" phldr="1"/>
      <dgm:spPr/>
    </dgm:pt>
    <dgm:pt modelId="{F362B7F6-D03E-48F4-8AF4-990D01989463}">
      <dgm:prSet phldrT="[Текст]" custT="1"/>
      <dgm:spPr/>
      <dgm:t>
        <a:bodyPr/>
        <a:lstStyle/>
        <a:p>
          <a:r>
            <a:rPr lang="ro-MD" sz="2400" b="1" smtClean="0"/>
            <a:t>Șeful secției</a:t>
          </a:r>
          <a:endParaRPr lang="ru-RU" sz="2400" b="1" dirty="0"/>
        </a:p>
      </dgm:t>
    </dgm:pt>
    <dgm:pt modelId="{62EFBC81-9A3E-4D37-B8B8-E003FA83CD39}" type="parTrans" cxnId="{4CAF5AA2-07EA-44BA-A1DC-550EFCB6E0E8}">
      <dgm:prSet/>
      <dgm:spPr/>
      <dgm:t>
        <a:bodyPr/>
        <a:lstStyle/>
        <a:p>
          <a:endParaRPr lang="ru-RU"/>
        </a:p>
      </dgm:t>
    </dgm:pt>
    <dgm:pt modelId="{0FCB2C7D-DCB8-48DE-8410-D5936202A1A3}" type="sibTrans" cxnId="{4CAF5AA2-07EA-44BA-A1DC-550EFCB6E0E8}">
      <dgm:prSet/>
      <dgm:spPr/>
      <dgm:t>
        <a:bodyPr/>
        <a:lstStyle/>
        <a:p>
          <a:endParaRPr lang="ru-RU"/>
        </a:p>
      </dgm:t>
    </dgm:pt>
    <dgm:pt modelId="{2786F920-DCC9-4E28-A893-D668D6BAA91C}">
      <dgm:prSet phldrT="[Текст]" custT="1"/>
      <dgm:spPr/>
      <dgm:t>
        <a:bodyPr/>
        <a:lstStyle/>
        <a:p>
          <a:r>
            <a:rPr lang="ro-MD" sz="2400" b="1" dirty="0" smtClean="0"/>
            <a:t>Șeful Departa</a:t>
          </a:r>
          <a:endParaRPr lang="en-US" sz="2400" b="1" dirty="0" smtClean="0"/>
        </a:p>
        <a:p>
          <a:r>
            <a:rPr lang="ro-MD" sz="2400" b="1" dirty="0" smtClean="0"/>
            <a:t>mentului</a:t>
          </a:r>
          <a:endParaRPr lang="ru-RU" sz="2400" b="1" dirty="0"/>
        </a:p>
      </dgm:t>
    </dgm:pt>
    <dgm:pt modelId="{1AF9787D-C4BA-45AD-929A-3C4681D33F66}" type="parTrans" cxnId="{91558362-62F7-4C96-9A3C-8B7FAA81584D}">
      <dgm:prSet/>
      <dgm:spPr/>
      <dgm:t>
        <a:bodyPr/>
        <a:lstStyle/>
        <a:p>
          <a:endParaRPr lang="ru-RU"/>
        </a:p>
      </dgm:t>
    </dgm:pt>
    <dgm:pt modelId="{F8CD4356-9CBD-43A3-BA98-8FE8BBAA0F4C}" type="sibTrans" cxnId="{91558362-62F7-4C96-9A3C-8B7FAA81584D}">
      <dgm:prSet/>
      <dgm:spPr/>
      <dgm:t>
        <a:bodyPr/>
        <a:lstStyle/>
        <a:p>
          <a:endParaRPr lang="ru-RU"/>
        </a:p>
      </dgm:t>
    </dgm:pt>
    <dgm:pt modelId="{8A345139-CE3C-4784-98C2-CFBD28007146}">
      <dgm:prSet phldrT="[Текст]" custT="1"/>
      <dgm:spPr/>
      <dgm:t>
        <a:bodyPr/>
        <a:lstStyle/>
        <a:p>
          <a:r>
            <a:rPr lang="ro-MD" sz="2400" b="1" smtClean="0"/>
            <a:t>Vicedirector medical</a:t>
          </a:r>
          <a:endParaRPr lang="ru-RU" sz="2400" b="1" dirty="0"/>
        </a:p>
      </dgm:t>
    </dgm:pt>
    <dgm:pt modelId="{2ED704FC-F603-4F94-8153-6FBB3CD33BA6}" type="parTrans" cxnId="{7D8B59A6-3287-43DC-BC1D-B37B81C0A1BD}">
      <dgm:prSet/>
      <dgm:spPr/>
      <dgm:t>
        <a:bodyPr/>
        <a:lstStyle/>
        <a:p>
          <a:endParaRPr lang="ru-RU"/>
        </a:p>
      </dgm:t>
    </dgm:pt>
    <dgm:pt modelId="{CE22A034-3718-4789-A81B-9C4AA4AA10E7}" type="sibTrans" cxnId="{7D8B59A6-3287-43DC-BC1D-B37B81C0A1BD}">
      <dgm:prSet/>
      <dgm:spPr/>
      <dgm:t>
        <a:bodyPr/>
        <a:lstStyle/>
        <a:p>
          <a:endParaRPr lang="ru-RU"/>
        </a:p>
      </dgm:t>
    </dgm:pt>
    <dgm:pt modelId="{440C776D-5604-4681-B593-84E8C86B9F1C}">
      <dgm:prSet phldrT="[Текст]" custT="1"/>
      <dgm:spPr/>
      <dgm:t>
        <a:bodyPr/>
        <a:lstStyle/>
        <a:p>
          <a:r>
            <a:rPr lang="ro-RO" sz="2400" b="1" dirty="0" smtClean="0"/>
            <a:t>Serviciul pază al Spitalului </a:t>
          </a:r>
          <a:endParaRPr lang="ru-RU" sz="2400" b="1" dirty="0"/>
        </a:p>
      </dgm:t>
    </dgm:pt>
    <dgm:pt modelId="{2F1FCF24-3B40-4F1F-81A4-446161B53217}" type="parTrans" cxnId="{101E121C-DB91-4FF6-BDAA-3354F499CC14}">
      <dgm:prSet/>
      <dgm:spPr/>
      <dgm:t>
        <a:bodyPr/>
        <a:lstStyle/>
        <a:p>
          <a:endParaRPr lang="ru-RU"/>
        </a:p>
      </dgm:t>
    </dgm:pt>
    <dgm:pt modelId="{4F932382-E179-472F-8D12-0204D659AEE4}" type="sibTrans" cxnId="{101E121C-DB91-4FF6-BDAA-3354F499CC14}">
      <dgm:prSet/>
      <dgm:spPr/>
      <dgm:t>
        <a:bodyPr/>
        <a:lstStyle/>
        <a:p>
          <a:endParaRPr lang="ru-RU"/>
        </a:p>
      </dgm:t>
    </dgm:pt>
    <dgm:pt modelId="{D88C5B0D-AC2E-403D-8C5D-F97943205A01}">
      <dgm:prSet phldrT="[Текст]" custT="1"/>
      <dgm:spPr/>
      <dgm:t>
        <a:bodyPr/>
        <a:lstStyle/>
        <a:p>
          <a:r>
            <a:rPr lang="ro-RO" sz="2400" b="1" dirty="0" smtClean="0"/>
            <a:t>Grupa de reacționare operativă (Serviciul 112) al MAI.</a:t>
          </a:r>
          <a:endParaRPr lang="ru-RU" sz="2400" b="1" dirty="0"/>
        </a:p>
      </dgm:t>
    </dgm:pt>
    <dgm:pt modelId="{4012D723-8013-4AF5-9AED-69C21A53AF2C}" type="parTrans" cxnId="{BD34784D-0762-4935-902A-2175616C0EEB}">
      <dgm:prSet/>
      <dgm:spPr/>
      <dgm:t>
        <a:bodyPr/>
        <a:lstStyle/>
        <a:p>
          <a:endParaRPr lang="ru-RU"/>
        </a:p>
      </dgm:t>
    </dgm:pt>
    <dgm:pt modelId="{15804498-90BF-44C3-962C-33C96661E5F2}" type="sibTrans" cxnId="{BD34784D-0762-4935-902A-2175616C0EEB}">
      <dgm:prSet/>
      <dgm:spPr/>
      <dgm:t>
        <a:bodyPr/>
        <a:lstStyle/>
        <a:p>
          <a:endParaRPr lang="ru-RU"/>
        </a:p>
      </dgm:t>
    </dgm:pt>
    <dgm:pt modelId="{B7ADDBFE-8764-4F4B-AB83-4CC8ADDAE2C2}" type="pres">
      <dgm:prSet presAssocID="{35E5DC61-F9A3-4D25-A54B-5DCD9838A305}" presName="Name0" presStyleCnt="0">
        <dgm:presLayoutVars>
          <dgm:dir/>
          <dgm:resizeHandles val="exact"/>
        </dgm:presLayoutVars>
      </dgm:prSet>
      <dgm:spPr/>
    </dgm:pt>
    <dgm:pt modelId="{B96FEBD8-F354-45D0-AC47-9D014F8DCC59}" type="pres">
      <dgm:prSet presAssocID="{F362B7F6-D03E-48F4-8AF4-990D01989463}" presName="node" presStyleLbl="node1" presStyleIdx="0" presStyleCnt="5">
        <dgm:presLayoutVars>
          <dgm:bulletEnabled val="1"/>
        </dgm:presLayoutVars>
      </dgm:prSet>
      <dgm:spPr/>
      <dgm:t>
        <a:bodyPr/>
        <a:lstStyle/>
        <a:p>
          <a:endParaRPr lang="ru-RU"/>
        </a:p>
      </dgm:t>
    </dgm:pt>
    <dgm:pt modelId="{7C8A2E43-349F-4C24-A40B-FA2E3FD3CB04}" type="pres">
      <dgm:prSet presAssocID="{0FCB2C7D-DCB8-48DE-8410-D5936202A1A3}" presName="sibTrans" presStyleLbl="sibTrans2D1" presStyleIdx="0" presStyleCnt="4"/>
      <dgm:spPr/>
      <dgm:t>
        <a:bodyPr/>
        <a:lstStyle/>
        <a:p>
          <a:endParaRPr lang="ru-RU"/>
        </a:p>
      </dgm:t>
    </dgm:pt>
    <dgm:pt modelId="{E0A9F00C-DDE7-4977-B762-8AF058ADE62E}" type="pres">
      <dgm:prSet presAssocID="{0FCB2C7D-DCB8-48DE-8410-D5936202A1A3}" presName="connectorText" presStyleLbl="sibTrans2D1" presStyleIdx="0" presStyleCnt="4"/>
      <dgm:spPr/>
      <dgm:t>
        <a:bodyPr/>
        <a:lstStyle/>
        <a:p>
          <a:endParaRPr lang="ru-RU"/>
        </a:p>
      </dgm:t>
    </dgm:pt>
    <dgm:pt modelId="{1B2EFEA8-5FDA-4D6E-A0B5-5483BD8EFF57}" type="pres">
      <dgm:prSet presAssocID="{2786F920-DCC9-4E28-A893-D668D6BAA91C}" presName="node" presStyleLbl="node1" presStyleIdx="1" presStyleCnt="5">
        <dgm:presLayoutVars>
          <dgm:bulletEnabled val="1"/>
        </dgm:presLayoutVars>
      </dgm:prSet>
      <dgm:spPr/>
      <dgm:t>
        <a:bodyPr/>
        <a:lstStyle/>
        <a:p>
          <a:endParaRPr lang="ru-RU"/>
        </a:p>
      </dgm:t>
    </dgm:pt>
    <dgm:pt modelId="{A9657113-94C9-4C37-8301-41C4F9143F56}" type="pres">
      <dgm:prSet presAssocID="{F8CD4356-9CBD-43A3-BA98-8FE8BBAA0F4C}" presName="sibTrans" presStyleLbl="sibTrans2D1" presStyleIdx="1" presStyleCnt="4"/>
      <dgm:spPr/>
      <dgm:t>
        <a:bodyPr/>
        <a:lstStyle/>
        <a:p>
          <a:endParaRPr lang="ru-RU"/>
        </a:p>
      </dgm:t>
    </dgm:pt>
    <dgm:pt modelId="{A7625068-F362-45EA-AC8C-9D795E55187C}" type="pres">
      <dgm:prSet presAssocID="{F8CD4356-9CBD-43A3-BA98-8FE8BBAA0F4C}" presName="connectorText" presStyleLbl="sibTrans2D1" presStyleIdx="1" presStyleCnt="4"/>
      <dgm:spPr/>
      <dgm:t>
        <a:bodyPr/>
        <a:lstStyle/>
        <a:p>
          <a:endParaRPr lang="ru-RU"/>
        </a:p>
      </dgm:t>
    </dgm:pt>
    <dgm:pt modelId="{4E8E6FB5-AE3D-4227-AB03-7A1AD9E5CDC1}" type="pres">
      <dgm:prSet presAssocID="{8A345139-CE3C-4784-98C2-CFBD28007146}" presName="node" presStyleLbl="node1" presStyleIdx="2" presStyleCnt="5" custScaleX="125868">
        <dgm:presLayoutVars>
          <dgm:bulletEnabled val="1"/>
        </dgm:presLayoutVars>
      </dgm:prSet>
      <dgm:spPr/>
      <dgm:t>
        <a:bodyPr/>
        <a:lstStyle/>
        <a:p>
          <a:endParaRPr lang="ru-RU"/>
        </a:p>
      </dgm:t>
    </dgm:pt>
    <dgm:pt modelId="{764BC90B-4741-4ED0-AA6D-563C0BBFECE7}" type="pres">
      <dgm:prSet presAssocID="{CE22A034-3718-4789-A81B-9C4AA4AA10E7}" presName="sibTrans" presStyleLbl="sibTrans2D1" presStyleIdx="2" presStyleCnt="4"/>
      <dgm:spPr/>
      <dgm:t>
        <a:bodyPr/>
        <a:lstStyle/>
        <a:p>
          <a:endParaRPr lang="ru-RU"/>
        </a:p>
      </dgm:t>
    </dgm:pt>
    <dgm:pt modelId="{56E6D4EF-0DBF-41D4-B7E1-F9A8E5CEFBDC}" type="pres">
      <dgm:prSet presAssocID="{CE22A034-3718-4789-A81B-9C4AA4AA10E7}" presName="connectorText" presStyleLbl="sibTrans2D1" presStyleIdx="2" presStyleCnt="4"/>
      <dgm:spPr/>
      <dgm:t>
        <a:bodyPr/>
        <a:lstStyle/>
        <a:p>
          <a:endParaRPr lang="ru-RU"/>
        </a:p>
      </dgm:t>
    </dgm:pt>
    <dgm:pt modelId="{6AE5C7A7-C685-44E2-901B-B113D6A2215E}" type="pres">
      <dgm:prSet presAssocID="{440C776D-5604-4681-B593-84E8C86B9F1C}" presName="node" presStyleLbl="node1" presStyleIdx="3" presStyleCnt="5">
        <dgm:presLayoutVars>
          <dgm:bulletEnabled val="1"/>
        </dgm:presLayoutVars>
      </dgm:prSet>
      <dgm:spPr/>
      <dgm:t>
        <a:bodyPr/>
        <a:lstStyle/>
        <a:p>
          <a:endParaRPr lang="ru-RU"/>
        </a:p>
      </dgm:t>
    </dgm:pt>
    <dgm:pt modelId="{D2968C22-2ACF-4256-BFF8-342EF8C0F54D}" type="pres">
      <dgm:prSet presAssocID="{4F932382-E179-472F-8D12-0204D659AEE4}" presName="sibTrans" presStyleLbl="sibTrans2D1" presStyleIdx="3" presStyleCnt="4"/>
      <dgm:spPr/>
      <dgm:t>
        <a:bodyPr/>
        <a:lstStyle/>
        <a:p>
          <a:endParaRPr lang="ru-RU"/>
        </a:p>
      </dgm:t>
    </dgm:pt>
    <dgm:pt modelId="{E439B657-FD47-4A56-9ED1-FEECB61B2798}" type="pres">
      <dgm:prSet presAssocID="{4F932382-E179-472F-8D12-0204D659AEE4}" presName="connectorText" presStyleLbl="sibTrans2D1" presStyleIdx="3" presStyleCnt="4"/>
      <dgm:spPr/>
      <dgm:t>
        <a:bodyPr/>
        <a:lstStyle/>
        <a:p>
          <a:endParaRPr lang="ru-RU"/>
        </a:p>
      </dgm:t>
    </dgm:pt>
    <dgm:pt modelId="{A9850FF8-FE86-4654-8BBD-3DE3F9355C41}" type="pres">
      <dgm:prSet presAssocID="{D88C5B0D-AC2E-403D-8C5D-F97943205A01}" presName="node" presStyleLbl="node1" presStyleIdx="4" presStyleCnt="5" custScaleX="110836">
        <dgm:presLayoutVars>
          <dgm:bulletEnabled val="1"/>
        </dgm:presLayoutVars>
      </dgm:prSet>
      <dgm:spPr/>
      <dgm:t>
        <a:bodyPr/>
        <a:lstStyle/>
        <a:p>
          <a:endParaRPr lang="ru-RU"/>
        </a:p>
      </dgm:t>
    </dgm:pt>
  </dgm:ptLst>
  <dgm:cxnLst>
    <dgm:cxn modelId="{8A4F7D07-DA44-473F-8628-B10BE6A9F337}" type="presOf" srcId="{F8CD4356-9CBD-43A3-BA98-8FE8BBAA0F4C}" destId="{A7625068-F362-45EA-AC8C-9D795E55187C}" srcOrd="1" destOrd="0" presId="urn:microsoft.com/office/officeart/2005/8/layout/process1"/>
    <dgm:cxn modelId="{999363BF-DA65-402D-9D00-0E01DB0F6B2F}" type="presOf" srcId="{8A345139-CE3C-4784-98C2-CFBD28007146}" destId="{4E8E6FB5-AE3D-4227-AB03-7A1AD9E5CDC1}" srcOrd="0" destOrd="0" presId="urn:microsoft.com/office/officeart/2005/8/layout/process1"/>
    <dgm:cxn modelId="{91558362-62F7-4C96-9A3C-8B7FAA81584D}" srcId="{35E5DC61-F9A3-4D25-A54B-5DCD9838A305}" destId="{2786F920-DCC9-4E28-A893-D668D6BAA91C}" srcOrd="1" destOrd="0" parTransId="{1AF9787D-C4BA-45AD-929A-3C4681D33F66}" sibTransId="{F8CD4356-9CBD-43A3-BA98-8FE8BBAA0F4C}"/>
    <dgm:cxn modelId="{9B93CB1F-8349-44F3-AEA1-ABD6AA3F92BD}" type="presOf" srcId="{0FCB2C7D-DCB8-48DE-8410-D5936202A1A3}" destId="{E0A9F00C-DDE7-4977-B762-8AF058ADE62E}" srcOrd="1" destOrd="0" presId="urn:microsoft.com/office/officeart/2005/8/layout/process1"/>
    <dgm:cxn modelId="{89A2D211-723D-480A-9572-F92801A71A63}" type="presOf" srcId="{0FCB2C7D-DCB8-48DE-8410-D5936202A1A3}" destId="{7C8A2E43-349F-4C24-A40B-FA2E3FD3CB04}" srcOrd="0" destOrd="0" presId="urn:microsoft.com/office/officeart/2005/8/layout/process1"/>
    <dgm:cxn modelId="{AAFE36F8-E8DA-4069-B7AC-59B5EB9B306D}" type="presOf" srcId="{CE22A034-3718-4789-A81B-9C4AA4AA10E7}" destId="{56E6D4EF-0DBF-41D4-B7E1-F9A8E5CEFBDC}" srcOrd="1" destOrd="0" presId="urn:microsoft.com/office/officeart/2005/8/layout/process1"/>
    <dgm:cxn modelId="{7D8B59A6-3287-43DC-BC1D-B37B81C0A1BD}" srcId="{35E5DC61-F9A3-4D25-A54B-5DCD9838A305}" destId="{8A345139-CE3C-4784-98C2-CFBD28007146}" srcOrd="2" destOrd="0" parTransId="{2ED704FC-F603-4F94-8153-6FBB3CD33BA6}" sibTransId="{CE22A034-3718-4789-A81B-9C4AA4AA10E7}"/>
    <dgm:cxn modelId="{3D75C17B-C20E-45AD-AC1C-36B85772994B}" type="presOf" srcId="{440C776D-5604-4681-B593-84E8C86B9F1C}" destId="{6AE5C7A7-C685-44E2-901B-B113D6A2215E}" srcOrd="0" destOrd="0" presId="urn:microsoft.com/office/officeart/2005/8/layout/process1"/>
    <dgm:cxn modelId="{973E345E-4E49-493D-94D6-2B852D007090}" type="presOf" srcId="{4F932382-E179-472F-8D12-0204D659AEE4}" destId="{D2968C22-2ACF-4256-BFF8-342EF8C0F54D}" srcOrd="0" destOrd="0" presId="urn:microsoft.com/office/officeart/2005/8/layout/process1"/>
    <dgm:cxn modelId="{9DF33A50-DE46-4C8F-AE32-9FF38786DB09}" type="presOf" srcId="{D88C5B0D-AC2E-403D-8C5D-F97943205A01}" destId="{A9850FF8-FE86-4654-8BBD-3DE3F9355C41}" srcOrd="0" destOrd="0" presId="urn:microsoft.com/office/officeart/2005/8/layout/process1"/>
    <dgm:cxn modelId="{18865F2D-63F3-4B57-8E67-AC99104CDEFB}" type="presOf" srcId="{4F932382-E179-472F-8D12-0204D659AEE4}" destId="{E439B657-FD47-4A56-9ED1-FEECB61B2798}" srcOrd="1" destOrd="0" presId="urn:microsoft.com/office/officeart/2005/8/layout/process1"/>
    <dgm:cxn modelId="{101E121C-DB91-4FF6-BDAA-3354F499CC14}" srcId="{35E5DC61-F9A3-4D25-A54B-5DCD9838A305}" destId="{440C776D-5604-4681-B593-84E8C86B9F1C}" srcOrd="3" destOrd="0" parTransId="{2F1FCF24-3B40-4F1F-81A4-446161B53217}" sibTransId="{4F932382-E179-472F-8D12-0204D659AEE4}"/>
    <dgm:cxn modelId="{AB0B4092-AD96-4316-922E-609E4FE91B79}" type="presOf" srcId="{CE22A034-3718-4789-A81B-9C4AA4AA10E7}" destId="{764BC90B-4741-4ED0-AA6D-563C0BBFECE7}" srcOrd="0" destOrd="0" presId="urn:microsoft.com/office/officeart/2005/8/layout/process1"/>
    <dgm:cxn modelId="{4CAF5AA2-07EA-44BA-A1DC-550EFCB6E0E8}" srcId="{35E5DC61-F9A3-4D25-A54B-5DCD9838A305}" destId="{F362B7F6-D03E-48F4-8AF4-990D01989463}" srcOrd="0" destOrd="0" parTransId="{62EFBC81-9A3E-4D37-B8B8-E003FA83CD39}" sibTransId="{0FCB2C7D-DCB8-48DE-8410-D5936202A1A3}"/>
    <dgm:cxn modelId="{BD34784D-0762-4935-902A-2175616C0EEB}" srcId="{35E5DC61-F9A3-4D25-A54B-5DCD9838A305}" destId="{D88C5B0D-AC2E-403D-8C5D-F97943205A01}" srcOrd="4" destOrd="0" parTransId="{4012D723-8013-4AF5-9AED-69C21A53AF2C}" sibTransId="{15804498-90BF-44C3-962C-33C96661E5F2}"/>
    <dgm:cxn modelId="{60E9B4C0-FDD6-4F12-A722-04035D8B70FA}" type="presOf" srcId="{35E5DC61-F9A3-4D25-A54B-5DCD9838A305}" destId="{B7ADDBFE-8764-4F4B-AB83-4CC8ADDAE2C2}" srcOrd="0" destOrd="0" presId="urn:microsoft.com/office/officeart/2005/8/layout/process1"/>
    <dgm:cxn modelId="{E1982EA3-0E66-4FA2-AFC9-D63F34CF2667}" type="presOf" srcId="{F362B7F6-D03E-48F4-8AF4-990D01989463}" destId="{B96FEBD8-F354-45D0-AC47-9D014F8DCC59}" srcOrd="0" destOrd="0" presId="urn:microsoft.com/office/officeart/2005/8/layout/process1"/>
    <dgm:cxn modelId="{D2CA13B1-FC71-458A-9388-50D696256C4D}" type="presOf" srcId="{F8CD4356-9CBD-43A3-BA98-8FE8BBAA0F4C}" destId="{A9657113-94C9-4C37-8301-41C4F9143F56}" srcOrd="0" destOrd="0" presId="urn:microsoft.com/office/officeart/2005/8/layout/process1"/>
    <dgm:cxn modelId="{3328AE79-F979-41CA-A5AA-8120D8672795}" type="presOf" srcId="{2786F920-DCC9-4E28-A893-D668D6BAA91C}" destId="{1B2EFEA8-5FDA-4D6E-A0B5-5483BD8EFF57}" srcOrd="0" destOrd="0" presId="urn:microsoft.com/office/officeart/2005/8/layout/process1"/>
    <dgm:cxn modelId="{4D6BA1C1-C114-416C-BB2F-8A8559014B9F}" type="presParOf" srcId="{B7ADDBFE-8764-4F4B-AB83-4CC8ADDAE2C2}" destId="{B96FEBD8-F354-45D0-AC47-9D014F8DCC59}" srcOrd="0" destOrd="0" presId="urn:microsoft.com/office/officeart/2005/8/layout/process1"/>
    <dgm:cxn modelId="{05D1E683-CE85-4B98-8D06-023D7BFEEA15}" type="presParOf" srcId="{B7ADDBFE-8764-4F4B-AB83-4CC8ADDAE2C2}" destId="{7C8A2E43-349F-4C24-A40B-FA2E3FD3CB04}" srcOrd="1" destOrd="0" presId="urn:microsoft.com/office/officeart/2005/8/layout/process1"/>
    <dgm:cxn modelId="{6588DF3D-B690-4867-BE5A-1E7F9963DAC8}" type="presParOf" srcId="{7C8A2E43-349F-4C24-A40B-FA2E3FD3CB04}" destId="{E0A9F00C-DDE7-4977-B762-8AF058ADE62E}" srcOrd="0" destOrd="0" presId="urn:microsoft.com/office/officeart/2005/8/layout/process1"/>
    <dgm:cxn modelId="{0623C87D-6323-4210-97EE-5CADDB4796D0}" type="presParOf" srcId="{B7ADDBFE-8764-4F4B-AB83-4CC8ADDAE2C2}" destId="{1B2EFEA8-5FDA-4D6E-A0B5-5483BD8EFF57}" srcOrd="2" destOrd="0" presId="urn:microsoft.com/office/officeart/2005/8/layout/process1"/>
    <dgm:cxn modelId="{FD3BE4CF-178E-41B7-B32E-5A2C269F5382}" type="presParOf" srcId="{B7ADDBFE-8764-4F4B-AB83-4CC8ADDAE2C2}" destId="{A9657113-94C9-4C37-8301-41C4F9143F56}" srcOrd="3" destOrd="0" presId="urn:microsoft.com/office/officeart/2005/8/layout/process1"/>
    <dgm:cxn modelId="{74229C44-AABB-49FF-978C-168511F944A5}" type="presParOf" srcId="{A9657113-94C9-4C37-8301-41C4F9143F56}" destId="{A7625068-F362-45EA-AC8C-9D795E55187C}" srcOrd="0" destOrd="0" presId="urn:microsoft.com/office/officeart/2005/8/layout/process1"/>
    <dgm:cxn modelId="{6F516AE6-E158-4AC5-8888-3D05D3F67FAB}" type="presParOf" srcId="{B7ADDBFE-8764-4F4B-AB83-4CC8ADDAE2C2}" destId="{4E8E6FB5-AE3D-4227-AB03-7A1AD9E5CDC1}" srcOrd="4" destOrd="0" presId="urn:microsoft.com/office/officeart/2005/8/layout/process1"/>
    <dgm:cxn modelId="{DC1D72D4-FB68-43B7-823F-D341415DAE60}" type="presParOf" srcId="{B7ADDBFE-8764-4F4B-AB83-4CC8ADDAE2C2}" destId="{764BC90B-4741-4ED0-AA6D-563C0BBFECE7}" srcOrd="5" destOrd="0" presId="urn:microsoft.com/office/officeart/2005/8/layout/process1"/>
    <dgm:cxn modelId="{89BA9747-6A40-4C35-8094-07D25A72D093}" type="presParOf" srcId="{764BC90B-4741-4ED0-AA6D-563C0BBFECE7}" destId="{56E6D4EF-0DBF-41D4-B7E1-F9A8E5CEFBDC}" srcOrd="0" destOrd="0" presId="urn:microsoft.com/office/officeart/2005/8/layout/process1"/>
    <dgm:cxn modelId="{AE82A7D3-A24F-4502-A5D5-71C65E45B189}" type="presParOf" srcId="{B7ADDBFE-8764-4F4B-AB83-4CC8ADDAE2C2}" destId="{6AE5C7A7-C685-44E2-901B-B113D6A2215E}" srcOrd="6" destOrd="0" presId="urn:microsoft.com/office/officeart/2005/8/layout/process1"/>
    <dgm:cxn modelId="{25873492-93FA-427C-8D8A-1D9447B62A31}" type="presParOf" srcId="{B7ADDBFE-8764-4F4B-AB83-4CC8ADDAE2C2}" destId="{D2968C22-2ACF-4256-BFF8-342EF8C0F54D}" srcOrd="7" destOrd="0" presId="urn:microsoft.com/office/officeart/2005/8/layout/process1"/>
    <dgm:cxn modelId="{655A2A5B-84BC-480D-BACC-BF97BFEE6857}" type="presParOf" srcId="{D2968C22-2ACF-4256-BFF8-342EF8C0F54D}" destId="{E439B657-FD47-4A56-9ED1-FEECB61B2798}" srcOrd="0" destOrd="0" presId="urn:microsoft.com/office/officeart/2005/8/layout/process1"/>
    <dgm:cxn modelId="{54A61685-2C3D-4CEE-98DC-C41A92B92E5E}" type="presParOf" srcId="{B7ADDBFE-8764-4F4B-AB83-4CC8ADDAE2C2}" destId="{A9850FF8-FE86-4654-8BBD-3DE3F9355C41}"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4C2A972-35D2-4A52-96EF-D7E3677CF791}" type="doc">
      <dgm:prSet loTypeId="urn:microsoft.com/office/officeart/2005/8/layout/orgChart1" loCatId="hierarchy" qsTypeId="urn:microsoft.com/office/officeart/2005/8/quickstyle/simple5" qsCatId="simple" csTypeId="urn:microsoft.com/office/officeart/2005/8/colors/accent1_1" csCatId="accent1" phldr="1"/>
      <dgm:spPr/>
      <dgm:t>
        <a:bodyPr/>
        <a:lstStyle/>
        <a:p>
          <a:endParaRPr lang="ru-RU"/>
        </a:p>
      </dgm:t>
    </dgm:pt>
    <dgm:pt modelId="{43AC9E33-7590-4482-B2C9-92D40CA72005}">
      <dgm:prSet phldrT="[Текст]" custT="1"/>
      <dgm:spPr/>
      <dgm:t>
        <a:bodyPr/>
        <a:lstStyle/>
        <a:p>
          <a:r>
            <a:rPr lang="en-US" sz="2000" b="1" dirty="0" err="1" smtClean="0"/>
            <a:t>Pacient</a:t>
          </a:r>
          <a:r>
            <a:rPr lang="en-US" sz="2000" b="1" dirty="0" smtClean="0"/>
            <a:t> la </a:t>
          </a:r>
          <a:r>
            <a:rPr lang="en-US" sz="2000" b="1" dirty="0" err="1" smtClean="0"/>
            <a:t>internare</a:t>
          </a:r>
          <a:endParaRPr lang="ru-RU" sz="2000" b="1" dirty="0"/>
        </a:p>
      </dgm:t>
    </dgm:pt>
    <dgm:pt modelId="{C181C62C-5440-4579-9963-515C10FC6380}" type="parTrans" cxnId="{E1AFF239-5AC4-4DAE-87B7-FF03AE8F2E1B}">
      <dgm:prSet/>
      <dgm:spPr/>
      <dgm:t>
        <a:bodyPr/>
        <a:lstStyle/>
        <a:p>
          <a:endParaRPr lang="ru-RU"/>
        </a:p>
      </dgm:t>
    </dgm:pt>
    <dgm:pt modelId="{8361F918-6BED-4882-9A59-D978FAB36656}" type="sibTrans" cxnId="{E1AFF239-5AC4-4DAE-87B7-FF03AE8F2E1B}">
      <dgm:prSet/>
      <dgm:spPr/>
      <dgm:t>
        <a:bodyPr/>
        <a:lstStyle/>
        <a:p>
          <a:endParaRPr lang="ru-RU"/>
        </a:p>
      </dgm:t>
    </dgm:pt>
    <dgm:pt modelId="{DF1D7622-5C2E-453B-A08A-6B789C967D5C}" type="asst">
      <dgm:prSet phldrT="[Текст]"/>
      <dgm:spPr/>
      <dgm:t>
        <a:bodyPr/>
        <a:lstStyle/>
        <a:p>
          <a:r>
            <a:rPr lang="en-US" b="1" dirty="0" smtClean="0"/>
            <a:t>Acord la </a:t>
          </a:r>
          <a:r>
            <a:rPr lang="en-US" b="1" dirty="0" err="1" smtClean="0"/>
            <a:t>internare</a:t>
          </a:r>
          <a:r>
            <a:rPr lang="en-US" b="1" dirty="0" smtClean="0"/>
            <a:t> </a:t>
          </a:r>
          <a:r>
            <a:rPr lang="en-US" dirty="0" smtClean="0"/>
            <a:t>– </a:t>
          </a:r>
          <a:r>
            <a:rPr lang="en-US" b="1" cap="all" baseline="0" dirty="0" smtClean="0">
              <a:solidFill>
                <a:srgbClr val="FF0000"/>
              </a:solidFill>
            </a:rPr>
            <a:t>Nu </a:t>
          </a:r>
          <a:r>
            <a:rPr lang="en-US" b="1" cap="all" baseline="0" dirty="0" err="1" smtClean="0">
              <a:solidFill>
                <a:srgbClr val="FF0000"/>
              </a:solidFill>
            </a:rPr>
            <a:t>tre</a:t>
          </a:r>
          <a:r>
            <a:rPr lang="ro-MD" b="1" cap="all" baseline="0" dirty="0" smtClean="0">
              <a:solidFill>
                <a:srgbClr val="FF0000"/>
              </a:solidFill>
            </a:rPr>
            <a:t>b</a:t>
          </a:r>
          <a:r>
            <a:rPr lang="en-US" b="1" cap="all" baseline="0" dirty="0" err="1" smtClean="0">
              <a:solidFill>
                <a:srgbClr val="FF0000"/>
              </a:solidFill>
            </a:rPr>
            <a:t>uie</a:t>
          </a:r>
          <a:r>
            <a:rPr lang="en-US" dirty="0" smtClean="0"/>
            <a:t> s</a:t>
          </a:r>
          <a:r>
            <a:rPr lang="ro-MD" dirty="0" smtClean="0"/>
            <a:t>ă aibă lucruri scumpe</a:t>
          </a:r>
          <a:r>
            <a:rPr lang="en-US" dirty="0" smtClean="0"/>
            <a:t> </a:t>
          </a:r>
          <a:endParaRPr lang="ru-RU" dirty="0"/>
        </a:p>
      </dgm:t>
    </dgm:pt>
    <dgm:pt modelId="{C47A2D80-C15F-41A7-83D9-AEF179872490}" type="parTrans" cxnId="{CB9869A1-3843-4D5A-A80C-3DD240A41C0C}">
      <dgm:prSet/>
      <dgm:spPr/>
      <dgm:t>
        <a:bodyPr/>
        <a:lstStyle/>
        <a:p>
          <a:endParaRPr lang="ru-RU"/>
        </a:p>
      </dgm:t>
    </dgm:pt>
    <dgm:pt modelId="{7C1B5EE9-4A22-4930-8B56-379D8106CD0E}" type="sibTrans" cxnId="{CB9869A1-3843-4D5A-A80C-3DD240A41C0C}">
      <dgm:prSet/>
      <dgm:spPr/>
      <dgm:t>
        <a:bodyPr/>
        <a:lstStyle/>
        <a:p>
          <a:endParaRPr lang="ru-RU"/>
        </a:p>
      </dgm:t>
    </dgm:pt>
    <dgm:pt modelId="{07A20ADD-33B8-4DCE-B67D-54A181EEBE24}">
      <dgm:prSet phldrT="[Текст]" custT="1"/>
      <dgm:spPr/>
      <dgm:t>
        <a:bodyPr/>
        <a:lstStyle/>
        <a:p>
          <a:r>
            <a:rPr lang="ro-MD" sz="2000" b="1" dirty="0" smtClean="0"/>
            <a:t>Pacientul</a:t>
          </a:r>
          <a:endParaRPr lang="ru-RU" sz="2000" b="1" dirty="0"/>
        </a:p>
      </dgm:t>
    </dgm:pt>
    <dgm:pt modelId="{6637DE7B-7A02-4AC4-99C3-1134DD18755C}" type="parTrans" cxnId="{4D6F2127-789B-4CBB-B6BD-1CA75B52C85E}">
      <dgm:prSet/>
      <dgm:spPr/>
      <dgm:t>
        <a:bodyPr/>
        <a:lstStyle/>
        <a:p>
          <a:endParaRPr lang="ru-RU"/>
        </a:p>
      </dgm:t>
    </dgm:pt>
    <dgm:pt modelId="{7D841156-B7A3-40F0-A67F-9E2656493EB4}" type="sibTrans" cxnId="{4D6F2127-789B-4CBB-B6BD-1CA75B52C85E}">
      <dgm:prSet/>
      <dgm:spPr/>
      <dgm:t>
        <a:bodyPr/>
        <a:lstStyle/>
        <a:p>
          <a:endParaRPr lang="ru-RU"/>
        </a:p>
      </dgm:t>
    </dgm:pt>
    <dgm:pt modelId="{C82C3346-F7D9-46D5-AF6A-3A3B2074CDA4}">
      <dgm:prSet phldrT="[Текст]"/>
      <dgm:spPr/>
      <dgm:t>
        <a:bodyPr/>
        <a:lstStyle/>
        <a:p>
          <a:r>
            <a:rPr lang="ro-MD" b="1" dirty="0" smtClean="0"/>
            <a:t>Pacientul critic</a:t>
          </a:r>
        </a:p>
        <a:p>
          <a:r>
            <a:rPr lang="ro-MD" b="1" dirty="0" smtClean="0"/>
            <a:t> fără însoțitori </a:t>
          </a:r>
          <a:r>
            <a:rPr lang="ro-MD" dirty="0" smtClean="0"/>
            <a:t> </a:t>
          </a:r>
          <a:endParaRPr lang="ru-RU" dirty="0"/>
        </a:p>
      </dgm:t>
    </dgm:pt>
    <dgm:pt modelId="{FE0FD142-6344-4AB6-96CC-05C33F3AC640}" type="parTrans" cxnId="{C8A9EBAF-CC51-48F7-996C-153A574B6EF6}">
      <dgm:prSet/>
      <dgm:spPr/>
      <dgm:t>
        <a:bodyPr/>
        <a:lstStyle/>
        <a:p>
          <a:endParaRPr lang="ru-RU"/>
        </a:p>
      </dgm:t>
    </dgm:pt>
    <dgm:pt modelId="{D4A3FFC2-2700-414D-8743-3795EC4B3C30}" type="sibTrans" cxnId="{C8A9EBAF-CC51-48F7-996C-153A574B6EF6}">
      <dgm:prSet/>
      <dgm:spPr/>
      <dgm:t>
        <a:bodyPr/>
        <a:lstStyle/>
        <a:p>
          <a:endParaRPr lang="ru-RU"/>
        </a:p>
      </dgm:t>
    </dgm:pt>
    <dgm:pt modelId="{C0BA75B7-CB36-4781-93A9-757F75320C26}">
      <dgm:prSet phldrT="[Текст]" custT="1"/>
      <dgm:spPr/>
      <dgm:t>
        <a:bodyPr/>
        <a:lstStyle/>
        <a:p>
          <a:r>
            <a:rPr lang="ro-MD" sz="1400" dirty="0" smtClean="0"/>
            <a:t> </a:t>
          </a:r>
          <a:r>
            <a:rPr lang="ro-MD" sz="2000" dirty="0" smtClean="0"/>
            <a:t>Transmite lucrurile de preț însoțitorilor</a:t>
          </a:r>
          <a:endParaRPr lang="ru-RU" sz="2000" dirty="0"/>
        </a:p>
      </dgm:t>
    </dgm:pt>
    <dgm:pt modelId="{ABD99BA4-8BA9-41B7-A88A-7AEF5DA6E150}" type="parTrans" cxnId="{70FECC64-DD3E-4C4F-96E1-C79E8A79B0C1}">
      <dgm:prSet/>
      <dgm:spPr/>
      <dgm:t>
        <a:bodyPr/>
        <a:lstStyle/>
        <a:p>
          <a:endParaRPr lang="ru-RU"/>
        </a:p>
      </dgm:t>
    </dgm:pt>
    <dgm:pt modelId="{7E6F0614-907D-4159-8E63-6A1A604DA56C}" type="sibTrans" cxnId="{70FECC64-DD3E-4C4F-96E1-C79E8A79B0C1}">
      <dgm:prSet/>
      <dgm:spPr/>
      <dgm:t>
        <a:bodyPr/>
        <a:lstStyle/>
        <a:p>
          <a:endParaRPr lang="ru-RU"/>
        </a:p>
      </dgm:t>
    </dgm:pt>
    <dgm:pt modelId="{3F92D379-A656-4C2E-81B7-C4DA68B8310A}">
      <dgm:prSet phldrT="[Текст]" custT="1"/>
      <dgm:spPr/>
      <dgm:t>
        <a:bodyPr/>
        <a:lstStyle/>
        <a:p>
          <a:r>
            <a:rPr lang="ro-MD" sz="2000" b="1" dirty="0" smtClean="0">
              <a:solidFill>
                <a:srgbClr val="FF0000"/>
              </a:solidFill>
            </a:rPr>
            <a:t>Actul de predare </a:t>
          </a:r>
          <a:r>
            <a:rPr lang="ro-MD" sz="2000" dirty="0" smtClean="0"/>
            <a:t>– direct </a:t>
          </a:r>
          <a:r>
            <a:rPr lang="ro-MD" sz="2000" b="1" dirty="0" smtClean="0"/>
            <a:t>în Secția de internare până a fi transferat în ATI sau sala de operații</a:t>
          </a:r>
          <a:endParaRPr lang="ru-RU" sz="2000" b="1" dirty="0"/>
        </a:p>
      </dgm:t>
    </dgm:pt>
    <dgm:pt modelId="{60B9E007-2250-47EC-9402-3ED7CC1DF837}" type="parTrans" cxnId="{6F1BA21E-C47D-4C60-903B-C63372A2CD27}">
      <dgm:prSet/>
      <dgm:spPr/>
      <dgm:t>
        <a:bodyPr/>
        <a:lstStyle/>
        <a:p>
          <a:endParaRPr lang="ru-RU"/>
        </a:p>
      </dgm:t>
    </dgm:pt>
    <dgm:pt modelId="{E05420E6-E79C-412E-B926-F5011D992775}" type="sibTrans" cxnId="{6F1BA21E-C47D-4C60-903B-C63372A2CD27}">
      <dgm:prSet/>
      <dgm:spPr/>
      <dgm:t>
        <a:bodyPr/>
        <a:lstStyle/>
        <a:p>
          <a:endParaRPr lang="ru-RU"/>
        </a:p>
      </dgm:t>
    </dgm:pt>
    <dgm:pt modelId="{A07B13C9-4068-414E-B03C-06AD6971F8C8}">
      <dgm:prSet phldrT="[Текст]" custT="1"/>
      <dgm:spPr/>
      <dgm:t>
        <a:bodyPr/>
        <a:lstStyle/>
        <a:p>
          <a:r>
            <a:rPr lang="ro-MD" sz="1400" dirty="0" smtClean="0"/>
            <a:t>  </a:t>
          </a:r>
          <a:r>
            <a:rPr lang="ro-MD" sz="2000" dirty="0" smtClean="0"/>
            <a:t>Predarea bunurilor </a:t>
          </a:r>
          <a:r>
            <a:rPr lang="ro-MD" sz="2000" b="1" dirty="0" smtClean="0"/>
            <a:t>în secție </a:t>
          </a:r>
          <a:r>
            <a:rPr lang="ro-MD" sz="2000" dirty="0" smtClean="0"/>
            <a:t>(a/m garda sau medicul curant)</a:t>
          </a:r>
          <a:endParaRPr lang="ru-RU" sz="2000" dirty="0"/>
        </a:p>
      </dgm:t>
    </dgm:pt>
    <dgm:pt modelId="{D97FF8F7-DE3B-4225-A34E-5943C6B0E646}" type="parTrans" cxnId="{F354B42D-FB4E-4F81-9023-B150C653674C}">
      <dgm:prSet/>
      <dgm:spPr/>
      <dgm:t>
        <a:bodyPr/>
        <a:lstStyle/>
        <a:p>
          <a:endParaRPr lang="ru-RU"/>
        </a:p>
      </dgm:t>
    </dgm:pt>
    <dgm:pt modelId="{3BAAE35A-1BC4-45CA-BB4D-E0DAB12A2250}" type="sibTrans" cxnId="{F354B42D-FB4E-4F81-9023-B150C653674C}">
      <dgm:prSet/>
      <dgm:spPr/>
      <dgm:t>
        <a:bodyPr/>
        <a:lstStyle/>
        <a:p>
          <a:endParaRPr lang="ru-RU"/>
        </a:p>
      </dgm:t>
    </dgm:pt>
    <dgm:pt modelId="{E65410F9-E6E7-48AB-B5F6-51C068DDD361}" type="pres">
      <dgm:prSet presAssocID="{F4C2A972-35D2-4A52-96EF-D7E3677CF791}" presName="hierChild1" presStyleCnt="0">
        <dgm:presLayoutVars>
          <dgm:orgChart val="1"/>
          <dgm:chPref val="1"/>
          <dgm:dir/>
          <dgm:animOne val="branch"/>
          <dgm:animLvl val="lvl"/>
          <dgm:resizeHandles/>
        </dgm:presLayoutVars>
      </dgm:prSet>
      <dgm:spPr/>
      <dgm:t>
        <a:bodyPr/>
        <a:lstStyle/>
        <a:p>
          <a:endParaRPr lang="ru-RU"/>
        </a:p>
      </dgm:t>
    </dgm:pt>
    <dgm:pt modelId="{136FE18F-8A53-4479-AF40-E3BF4C455176}" type="pres">
      <dgm:prSet presAssocID="{43AC9E33-7590-4482-B2C9-92D40CA72005}" presName="hierRoot1" presStyleCnt="0">
        <dgm:presLayoutVars>
          <dgm:hierBranch val="init"/>
        </dgm:presLayoutVars>
      </dgm:prSet>
      <dgm:spPr/>
    </dgm:pt>
    <dgm:pt modelId="{C4A72DA6-53F6-44B9-8FA5-7B8188C989E4}" type="pres">
      <dgm:prSet presAssocID="{43AC9E33-7590-4482-B2C9-92D40CA72005}" presName="rootComposite1" presStyleCnt="0"/>
      <dgm:spPr/>
    </dgm:pt>
    <dgm:pt modelId="{DAF408AB-6C22-4ACD-A92B-1CB15AE4A1A5}" type="pres">
      <dgm:prSet presAssocID="{43AC9E33-7590-4482-B2C9-92D40CA72005}" presName="rootText1" presStyleLbl="node0" presStyleIdx="0" presStyleCnt="1" custScaleX="160742">
        <dgm:presLayoutVars>
          <dgm:chPref val="3"/>
        </dgm:presLayoutVars>
      </dgm:prSet>
      <dgm:spPr/>
      <dgm:t>
        <a:bodyPr/>
        <a:lstStyle/>
        <a:p>
          <a:endParaRPr lang="ru-RU"/>
        </a:p>
      </dgm:t>
    </dgm:pt>
    <dgm:pt modelId="{C3A4FDE0-15DD-49E1-A316-AD730FA1A852}" type="pres">
      <dgm:prSet presAssocID="{43AC9E33-7590-4482-B2C9-92D40CA72005}" presName="rootConnector1" presStyleLbl="node1" presStyleIdx="0" presStyleCnt="0"/>
      <dgm:spPr/>
      <dgm:t>
        <a:bodyPr/>
        <a:lstStyle/>
        <a:p>
          <a:endParaRPr lang="ru-RU"/>
        </a:p>
      </dgm:t>
    </dgm:pt>
    <dgm:pt modelId="{4DB3AF00-DD80-46F9-8BC6-C72E8F82BE18}" type="pres">
      <dgm:prSet presAssocID="{43AC9E33-7590-4482-B2C9-92D40CA72005}" presName="hierChild2" presStyleCnt="0"/>
      <dgm:spPr/>
    </dgm:pt>
    <dgm:pt modelId="{40FC49A7-7C9C-424E-B9F9-005BE5EB1149}" type="pres">
      <dgm:prSet presAssocID="{6637DE7B-7A02-4AC4-99C3-1134DD18755C}" presName="Name37" presStyleLbl="parChTrans1D2" presStyleIdx="0" presStyleCnt="3"/>
      <dgm:spPr/>
      <dgm:t>
        <a:bodyPr/>
        <a:lstStyle/>
        <a:p>
          <a:endParaRPr lang="ru-RU"/>
        </a:p>
      </dgm:t>
    </dgm:pt>
    <dgm:pt modelId="{A7ECC65C-799B-4326-8095-175FC10BF675}" type="pres">
      <dgm:prSet presAssocID="{07A20ADD-33B8-4DCE-B67D-54A181EEBE24}" presName="hierRoot2" presStyleCnt="0">
        <dgm:presLayoutVars>
          <dgm:hierBranch val="init"/>
        </dgm:presLayoutVars>
      </dgm:prSet>
      <dgm:spPr/>
    </dgm:pt>
    <dgm:pt modelId="{E6C51B17-CC78-4854-A019-B9385363BF12}" type="pres">
      <dgm:prSet presAssocID="{07A20ADD-33B8-4DCE-B67D-54A181EEBE24}" presName="rootComposite" presStyleCnt="0"/>
      <dgm:spPr/>
    </dgm:pt>
    <dgm:pt modelId="{9606CFCE-1990-4D70-A3DF-D250099E1A7D}" type="pres">
      <dgm:prSet presAssocID="{07A20ADD-33B8-4DCE-B67D-54A181EEBE24}" presName="rootText" presStyleLbl="node2" presStyleIdx="0" presStyleCnt="2" custScaleX="160742">
        <dgm:presLayoutVars>
          <dgm:chPref val="3"/>
        </dgm:presLayoutVars>
      </dgm:prSet>
      <dgm:spPr/>
      <dgm:t>
        <a:bodyPr/>
        <a:lstStyle/>
        <a:p>
          <a:endParaRPr lang="ru-RU"/>
        </a:p>
      </dgm:t>
    </dgm:pt>
    <dgm:pt modelId="{D256585A-5701-4E48-8AC6-195DC63FB5CF}" type="pres">
      <dgm:prSet presAssocID="{07A20ADD-33B8-4DCE-B67D-54A181EEBE24}" presName="rootConnector" presStyleLbl="node2" presStyleIdx="0" presStyleCnt="2"/>
      <dgm:spPr/>
      <dgm:t>
        <a:bodyPr/>
        <a:lstStyle/>
        <a:p>
          <a:endParaRPr lang="ru-RU"/>
        </a:p>
      </dgm:t>
    </dgm:pt>
    <dgm:pt modelId="{DED1C5F7-0E7D-4572-B607-FFDAE70C7D1B}" type="pres">
      <dgm:prSet presAssocID="{07A20ADD-33B8-4DCE-B67D-54A181EEBE24}" presName="hierChild4" presStyleCnt="0"/>
      <dgm:spPr/>
    </dgm:pt>
    <dgm:pt modelId="{CB8B1989-8ACE-4D24-838F-CFE784EBD2D3}" type="pres">
      <dgm:prSet presAssocID="{ABD99BA4-8BA9-41B7-A88A-7AEF5DA6E150}" presName="Name37" presStyleLbl="parChTrans1D3" presStyleIdx="0" presStyleCnt="3"/>
      <dgm:spPr/>
      <dgm:t>
        <a:bodyPr/>
        <a:lstStyle/>
        <a:p>
          <a:endParaRPr lang="ru-RU"/>
        </a:p>
      </dgm:t>
    </dgm:pt>
    <dgm:pt modelId="{9C456B9E-8224-4972-84C8-F1951ABD1F92}" type="pres">
      <dgm:prSet presAssocID="{C0BA75B7-CB36-4781-93A9-757F75320C26}" presName="hierRoot2" presStyleCnt="0">
        <dgm:presLayoutVars>
          <dgm:hierBranch val="init"/>
        </dgm:presLayoutVars>
      </dgm:prSet>
      <dgm:spPr/>
    </dgm:pt>
    <dgm:pt modelId="{623BDBC1-4A31-4041-B965-9F3B8007A44E}" type="pres">
      <dgm:prSet presAssocID="{C0BA75B7-CB36-4781-93A9-757F75320C26}" presName="rootComposite" presStyleCnt="0"/>
      <dgm:spPr/>
    </dgm:pt>
    <dgm:pt modelId="{986B2AB2-6A3C-495B-8C08-95D53A47E3EC}" type="pres">
      <dgm:prSet presAssocID="{C0BA75B7-CB36-4781-93A9-757F75320C26}" presName="rootText" presStyleLbl="node3" presStyleIdx="0" presStyleCnt="3" custScaleX="160742" custLinFactNeighborX="-10719" custLinFactNeighborY="-1429">
        <dgm:presLayoutVars>
          <dgm:chPref val="3"/>
        </dgm:presLayoutVars>
      </dgm:prSet>
      <dgm:spPr/>
      <dgm:t>
        <a:bodyPr/>
        <a:lstStyle/>
        <a:p>
          <a:endParaRPr lang="ru-RU"/>
        </a:p>
      </dgm:t>
    </dgm:pt>
    <dgm:pt modelId="{D13A5D17-74E0-44F8-BA7E-D98A0BA8FA4E}" type="pres">
      <dgm:prSet presAssocID="{C0BA75B7-CB36-4781-93A9-757F75320C26}" presName="rootConnector" presStyleLbl="node3" presStyleIdx="0" presStyleCnt="3"/>
      <dgm:spPr/>
      <dgm:t>
        <a:bodyPr/>
        <a:lstStyle/>
        <a:p>
          <a:endParaRPr lang="ru-RU"/>
        </a:p>
      </dgm:t>
    </dgm:pt>
    <dgm:pt modelId="{F409F8D6-F062-4E15-8EB0-7D183462D1F0}" type="pres">
      <dgm:prSet presAssocID="{C0BA75B7-CB36-4781-93A9-757F75320C26}" presName="hierChild4" presStyleCnt="0"/>
      <dgm:spPr/>
    </dgm:pt>
    <dgm:pt modelId="{A55F2D2C-3DAB-4F7C-BEF3-9636618E8E6C}" type="pres">
      <dgm:prSet presAssocID="{C0BA75B7-CB36-4781-93A9-757F75320C26}" presName="hierChild5" presStyleCnt="0"/>
      <dgm:spPr/>
    </dgm:pt>
    <dgm:pt modelId="{69823449-61AC-469E-8C0A-983590488A58}" type="pres">
      <dgm:prSet presAssocID="{D97FF8F7-DE3B-4225-A34E-5943C6B0E646}" presName="Name37" presStyleLbl="parChTrans1D3" presStyleIdx="1" presStyleCnt="3"/>
      <dgm:spPr/>
      <dgm:t>
        <a:bodyPr/>
        <a:lstStyle/>
        <a:p>
          <a:endParaRPr lang="ru-RU"/>
        </a:p>
      </dgm:t>
    </dgm:pt>
    <dgm:pt modelId="{D3FD6CF6-38BE-4FE7-A4B2-7C1BB6C3DAD3}" type="pres">
      <dgm:prSet presAssocID="{A07B13C9-4068-414E-B03C-06AD6971F8C8}" presName="hierRoot2" presStyleCnt="0">
        <dgm:presLayoutVars>
          <dgm:hierBranch val="init"/>
        </dgm:presLayoutVars>
      </dgm:prSet>
      <dgm:spPr/>
    </dgm:pt>
    <dgm:pt modelId="{7E371718-33E5-4318-99C8-FF762C7BB06A}" type="pres">
      <dgm:prSet presAssocID="{A07B13C9-4068-414E-B03C-06AD6971F8C8}" presName="rootComposite" presStyleCnt="0"/>
      <dgm:spPr/>
    </dgm:pt>
    <dgm:pt modelId="{DC8562E2-871D-4B48-8D4D-76ACBF918DAE}" type="pres">
      <dgm:prSet presAssocID="{A07B13C9-4068-414E-B03C-06AD6971F8C8}" presName="rootText" presStyleLbl="node3" presStyleIdx="1" presStyleCnt="3" custScaleX="160742" custLinFactNeighborX="-11434" custLinFactNeighborY="1429">
        <dgm:presLayoutVars>
          <dgm:chPref val="3"/>
        </dgm:presLayoutVars>
      </dgm:prSet>
      <dgm:spPr/>
      <dgm:t>
        <a:bodyPr/>
        <a:lstStyle/>
        <a:p>
          <a:endParaRPr lang="ru-RU"/>
        </a:p>
      </dgm:t>
    </dgm:pt>
    <dgm:pt modelId="{65961666-95EE-4E7E-9BDE-692192335F28}" type="pres">
      <dgm:prSet presAssocID="{A07B13C9-4068-414E-B03C-06AD6971F8C8}" presName="rootConnector" presStyleLbl="node3" presStyleIdx="1" presStyleCnt="3"/>
      <dgm:spPr/>
      <dgm:t>
        <a:bodyPr/>
        <a:lstStyle/>
        <a:p>
          <a:endParaRPr lang="ru-RU"/>
        </a:p>
      </dgm:t>
    </dgm:pt>
    <dgm:pt modelId="{85F39951-5578-4374-B987-F56AAAEA4034}" type="pres">
      <dgm:prSet presAssocID="{A07B13C9-4068-414E-B03C-06AD6971F8C8}" presName="hierChild4" presStyleCnt="0"/>
      <dgm:spPr/>
    </dgm:pt>
    <dgm:pt modelId="{5CE702D2-C44D-495F-9A47-68611586F5D4}" type="pres">
      <dgm:prSet presAssocID="{A07B13C9-4068-414E-B03C-06AD6971F8C8}" presName="hierChild5" presStyleCnt="0"/>
      <dgm:spPr/>
    </dgm:pt>
    <dgm:pt modelId="{343CE00F-2127-4447-B4C3-237FDC6C6F72}" type="pres">
      <dgm:prSet presAssocID="{07A20ADD-33B8-4DCE-B67D-54A181EEBE24}" presName="hierChild5" presStyleCnt="0"/>
      <dgm:spPr/>
    </dgm:pt>
    <dgm:pt modelId="{F417AAE4-C24E-4A37-9B4D-B3783816F147}" type="pres">
      <dgm:prSet presAssocID="{FE0FD142-6344-4AB6-96CC-05C33F3AC640}" presName="Name37" presStyleLbl="parChTrans1D2" presStyleIdx="1" presStyleCnt="3"/>
      <dgm:spPr/>
      <dgm:t>
        <a:bodyPr/>
        <a:lstStyle/>
        <a:p>
          <a:endParaRPr lang="ru-RU"/>
        </a:p>
      </dgm:t>
    </dgm:pt>
    <dgm:pt modelId="{08A89D6F-A0A6-4438-BDC7-FBCD38FA33EF}" type="pres">
      <dgm:prSet presAssocID="{C82C3346-F7D9-46D5-AF6A-3A3B2074CDA4}" presName="hierRoot2" presStyleCnt="0">
        <dgm:presLayoutVars>
          <dgm:hierBranch val="init"/>
        </dgm:presLayoutVars>
      </dgm:prSet>
      <dgm:spPr/>
    </dgm:pt>
    <dgm:pt modelId="{61A83743-9BC1-4F0F-8C2B-B99E26FC4551}" type="pres">
      <dgm:prSet presAssocID="{C82C3346-F7D9-46D5-AF6A-3A3B2074CDA4}" presName="rootComposite" presStyleCnt="0"/>
      <dgm:spPr/>
    </dgm:pt>
    <dgm:pt modelId="{C22075DB-EC79-429E-9C2B-10FE83C8F485}" type="pres">
      <dgm:prSet presAssocID="{C82C3346-F7D9-46D5-AF6A-3A3B2074CDA4}" presName="rootText" presStyleLbl="node2" presStyleIdx="1" presStyleCnt="2" custScaleX="160742">
        <dgm:presLayoutVars>
          <dgm:chPref val="3"/>
        </dgm:presLayoutVars>
      </dgm:prSet>
      <dgm:spPr/>
      <dgm:t>
        <a:bodyPr/>
        <a:lstStyle/>
        <a:p>
          <a:endParaRPr lang="ru-RU"/>
        </a:p>
      </dgm:t>
    </dgm:pt>
    <dgm:pt modelId="{2A4774E8-5C3C-4C15-9FBC-D8442ACE17CA}" type="pres">
      <dgm:prSet presAssocID="{C82C3346-F7D9-46D5-AF6A-3A3B2074CDA4}" presName="rootConnector" presStyleLbl="node2" presStyleIdx="1" presStyleCnt="2"/>
      <dgm:spPr/>
      <dgm:t>
        <a:bodyPr/>
        <a:lstStyle/>
        <a:p>
          <a:endParaRPr lang="ru-RU"/>
        </a:p>
      </dgm:t>
    </dgm:pt>
    <dgm:pt modelId="{DB2CBB53-BE79-4EC9-A1AF-D754A69A4873}" type="pres">
      <dgm:prSet presAssocID="{C82C3346-F7D9-46D5-AF6A-3A3B2074CDA4}" presName="hierChild4" presStyleCnt="0"/>
      <dgm:spPr/>
    </dgm:pt>
    <dgm:pt modelId="{D52287C0-B127-44E5-9CA8-BE1BA212C723}" type="pres">
      <dgm:prSet presAssocID="{60B9E007-2250-47EC-9402-3ED7CC1DF837}" presName="Name37" presStyleLbl="parChTrans1D3" presStyleIdx="2" presStyleCnt="3"/>
      <dgm:spPr/>
      <dgm:t>
        <a:bodyPr/>
        <a:lstStyle/>
        <a:p>
          <a:endParaRPr lang="ru-RU"/>
        </a:p>
      </dgm:t>
    </dgm:pt>
    <dgm:pt modelId="{D9406F10-C7F9-4E77-8654-03B71780FB43}" type="pres">
      <dgm:prSet presAssocID="{3F92D379-A656-4C2E-81B7-C4DA68B8310A}" presName="hierRoot2" presStyleCnt="0">
        <dgm:presLayoutVars>
          <dgm:hierBranch val="init"/>
        </dgm:presLayoutVars>
      </dgm:prSet>
      <dgm:spPr/>
    </dgm:pt>
    <dgm:pt modelId="{0D088312-43F8-4447-ADA1-C9B31783371F}" type="pres">
      <dgm:prSet presAssocID="{3F92D379-A656-4C2E-81B7-C4DA68B8310A}" presName="rootComposite" presStyleCnt="0"/>
      <dgm:spPr/>
    </dgm:pt>
    <dgm:pt modelId="{BE29FEF0-F983-4140-B541-5AC0AA1DCBE9}" type="pres">
      <dgm:prSet presAssocID="{3F92D379-A656-4C2E-81B7-C4DA68B8310A}" presName="rootText" presStyleLbl="node3" presStyleIdx="2" presStyleCnt="3" custScaleX="160742" custScaleY="200988" custLinFactNeighborX="15007" custLinFactNeighborY="-4288">
        <dgm:presLayoutVars>
          <dgm:chPref val="3"/>
        </dgm:presLayoutVars>
      </dgm:prSet>
      <dgm:spPr/>
      <dgm:t>
        <a:bodyPr/>
        <a:lstStyle/>
        <a:p>
          <a:endParaRPr lang="ru-RU"/>
        </a:p>
      </dgm:t>
    </dgm:pt>
    <dgm:pt modelId="{811EB0AF-07DF-43C2-ADF9-474E56F20473}" type="pres">
      <dgm:prSet presAssocID="{3F92D379-A656-4C2E-81B7-C4DA68B8310A}" presName="rootConnector" presStyleLbl="node3" presStyleIdx="2" presStyleCnt="3"/>
      <dgm:spPr/>
      <dgm:t>
        <a:bodyPr/>
        <a:lstStyle/>
        <a:p>
          <a:endParaRPr lang="ru-RU"/>
        </a:p>
      </dgm:t>
    </dgm:pt>
    <dgm:pt modelId="{15541FBB-1CEB-41DB-B37D-ADFA70F37790}" type="pres">
      <dgm:prSet presAssocID="{3F92D379-A656-4C2E-81B7-C4DA68B8310A}" presName="hierChild4" presStyleCnt="0"/>
      <dgm:spPr/>
    </dgm:pt>
    <dgm:pt modelId="{F69235D5-F387-4476-BB07-397D84ACAF65}" type="pres">
      <dgm:prSet presAssocID="{3F92D379-A656-4C2E-81B7-C4DA68B8310A}" presName="hierChild5" presStyleCnt="0"/>
      <dgm:spPr/>
    </dgm:pt>
    <dgm:pt modelId="{511167DF-6460-4BD3-B1BB-B05BE4A1F3D7}" type="pres">
      <dgm:prSet presAssocID="{C82C3346-F7D9-46D5-AF6A-3A3B2074CDA4}" presName="hierChild5" presStyleCnt="0"/>
      <dgm:spPr/>
    </dgm:pt>
    <dgm:pt modelId="{D8D8CB3B-01CE-46DB-8F5A-B8704D279F71}" type="pres">
      <dgm:prSet presAssocID="{43AC9E33-7590-4482-B2C9-92D40CA72005}" presName="hierChild3" presStyleCnt="0"/>
      <dgm:spPr/>
    </dgm:pt>
    <dgm:pt modelId="{D9223FC3-20B4-4299-9650-AC711A1B18BF}" type="pres">
      <dgm:prSet presAssocID="{C47A2D80-C15F-41A7-83D9-AEF179872490}" presName="Name111" presStyleLbl="parChTrans1D2" presStyleIdx="2" presStyleCnt="3"/>
      <dgm:spPr/>
      <dgm:t>
        <a:bodyPr/>
        <a:lstStyle/>
        <a:p>
          <a:endParaRPr lang="ru-RU"/>
        </a:p>
      </dgm:t>
    </dgm:pt>
    <dgm:pt modelId="{852961D2-AB21-4900-8B1C-4172103DFF81}" type="pres">
      <dgm:prSet presAssocID="{DF1D7622-5C2E-453B-A08A-6B789C967D5C}" presName="hierRoot3" presStyleCnt="0">
        <dgm:presLayoutVars>
          <dgm:hierBranch val="init"/>
        </dgm:presLayoutVars>
      </dgm:prSet>
      <dgm:spPr/>
    </dgm:pt>
    <dgm:pt modelId="{3A6B76C9-40E8-4BDA-BB43-505061F6E2E2}" type="pres">
      <dgm:prSet presAssocID="{DF1D7622-5C2E-453B-A08A-6B789C967D5C}" presName="rootComposite3" presStyleCnt="0"/>
      <dgm:spPr/>
    </dgm:pt>
    <dgm:pt modelId="{B2BC92BF-D002-4618-9923-ED11A6185536}" type="pres">
      <dgm:prSet presAssocID="{DF1D7622-5C2E-453B-A08A-6B789C967D5C}" presName="rootText3" presStyleLbl="asst1" presStyleIdx="0" presStyleCnt="1" custScaleX="160742">
        <dgm:presLayoutVars>
          <dgm:chPref val="3"/>
        </dgm:presLayoutVars>
      </dgm:prSet>
      <dgm:spPr/>
      <dgm:t>
        <a:bodyPr/>
        <a:lstStyle/>
        <a:p>
          <a:endParaRPr lang="ru-RU"/>
        </a:p>
      </dgm:t>
    </dgm:pt>
    <dgm:pt modelId="{1363837E-AE25-46FB-9060-BFB28B5A4951}" type="pres">
      <dgm:prSet presAssocID="{DF1D7622-5C2E-453B-A08A-6B789C967D5C}" presName="rootConnector3" presStyleLbl="asst1" presStyleIdx="0" presStyleCnt="1"/>
      <dgm:spPr/>
      <dgm:t>
        <a:bodyPr/>
        <a:lstStyle/>
        <a:p>
          <a:endParaRPr lang="ru-RU"/>
        </a:p>
      </dgm:t>
    </dgm:pt>
    <dgm:pt modelId="{86A6F182-A771-49DB-8F94-F5AC5C1099DB}" type="pres">
      <dgm:prSet presAssocID="{DF1D7622-5C2E-453B-A08A-6B789C967D5C}" presName="hierChild6" presStyleCnt="0"/>
      <dgm:spPr/>
    </dgm:pt>
    <dgm:pt modelId="{24FCA646-A46B-4C97-AE72-6B505FD86DD0}" type="pres">
      <dgm:prSet presAssocID="{DF1D7622-5C2E-453B-A08A-6B789C967D5C}" presName="hierChild7" presStyleCnt="0"/>
      <dgm:spPr/>
    </dgm:pt>
  </dgm:ptLst>
  <dgm:cxnLst>
    <dgm:cxn modelId="{70FECC64-DD3E-4C4F-96E1-C79E8A79B0C1}" srcId="{07A20ADD-33B8-4DCE-B67D-54A181EEBE24}" destId="{C0BA75B7-CB36-4781-93A9-757F75320C26}" srcOrd="0" destOrd="0" parTransId="{ABD99BA4-8BA9-41B7-A88A-7AEF5DA6E150}" sibTransId="{7E6F0614-907D-4159-8E63-6A1A604DA56C}"/>
    <dgm:cxn modelId="{7AF66B01-061E-475F-A959-1621B29B6066}" type="presOf" srcId="{43AC9E33-7590-4482-B2C9-92D40CA72005}" destId="{C3A4FDE0-15DD-49E1-A316-AD730FA1A852}" srcOrd="1" destOrd="0" presId="urn:microsoft.com/office/officeart/2005/8/layout/orgChart1"/>
    <dgm:cxn modelId="{F354B42D-FB4E-4F81-9023-B150C653674C}" srcId="{07A20ADD-33B8-4DCE-B67D-54A181EEBE24}" destId="{A07B13C9-4068-414E-B03C-06AD6971F8C8}" srcOrd="1" destOrd="0" parTransId="{D97FF8F7-DE3B-4225-A34E-5943C6B0E646}" sibTransId="{3BAAE35A-1BC4-45CA-BB4D-E0DAB12A2250}"/>
    <dgm:cxn modelId="{596E0ED5-20AA-4E74-BCAB-B76A42245EFB}" type="presOf" srcId="{ABD99BA4-8BA9-41B7-A88A-7AEF5DA6E150}" destId="{CB8B1989-8ACE-4D24-838F-CFE784EBD2D3}" srcOrd="0" destOrd="0" presId="urn:microsoft.com/office/officeart/2005/8/layout/orgChart1"/>
    <dgm:cxn modelId="{61726CB2-361E-4611-A195-001C2D2D7F9B}" type="presOf" srcId="{A07B13C9-4068-414E-B03C-06AD6971F8C8}" destId="{DC8562E2-871D-4B48-8D4D-76ACBF918DAE}" srcOrd="0" destOrd="0" presId="urn:microsoft.com/office/officeart/2005/8/layout/orgChart1"/>
    <dgm:cxn modelId="{B21C4B26-114A-4287-94F5-75F01E9A3A7C}" type="presOf" srcId="{6637DE7B-7A02-4AC4-99C3-1134DD18755C}" destId="{40FC49A7-7C9C-424E-B9F9-005BE5EB1149}" srcOrd="0" destOrd="0" presId="urn:microsoft.com/office/officeart/2005/8/layout/orgChart1"/>
    <dgm:cxn modelId="{4F0ED3BE-39CA-4F74-899B-C3F86F74BDDF}" type="presOf" srcId="{FE0FD142-6344-4AB6-96CC-05C33F3AC640}" destId="{F417AAE4-C24E-4A37-9B4D-B3783816F147}" srcOrd="0" destOrd="0" presId="urn:microsoft.com/office/officeart/2005/8/layout/orgChart1"/>
    <dgm:cxn modelId="{CB9869A1-3843-4D5A-A80C-3DD240A41C0C}" srcId="{43AC9E33-7590-4482-B2C9-92D40CA72005}" destId="{DF1D7622-5C2E-453B-A08A-6B789C967D5C}" srcOrd="0" destOrd="0" parTransId="{C47A2D80-C15F-41A7-83D9-AEF179872490}" sibTransId="{7C1B5EE9-4A22-4930-8B56-379D8106CD0E}"/>
    <dgm:cxn modelId="{E344EBA3-ACA5-4CEB-A907-318E667D2DDB}" type="presOf" srcId="{F4C2A972-35D2-4A52-96EF-D7E3677CF791}" destId="{E65410F9-E6E7-48AB-B5F6-51C068DDD361}" srcOrd="0" destOrd="0" presId="urn:microsoft.com/office/officeart/2005/8/layout/orgChart1"/>
    <dgm:cxn modelId="{0F5E1C15-DA5A-4996-87C8-409B57D218FB}" type="presOf" srcId="{07A20ADD-33B8-4DCE-B67D-54A181EEBE24}" destId="{9606CFCE-1990-4D70-A3DF-D250099E1A7D}" srcOrd="0" destOrd="0" presId="urn:microsoft.com/office/officeart/2005/8/layout/orgChart1"/>
    <dgm:cxn modelId="{B1EA8522-8FB3-4D8D-9778-4E67B094B353}" type="presOf" srcId="{C82C3346-F7D9-46D5-AF6A-3A3B2074CDA4}" destId="{C22075DB-EC79-429E-9C2B-10FE83C8F485}" srcOrd="0" destOrd="0" presId="urn:microsoft.com/office/officeart/2005/8/layout/orgChart1"/>
    <dgm:cxn modelId="{4D6F2127-789B-4CBB-B6BD-1CA75B52C85E}" srcId="{43AC9E33-7590-4482-B2C9-92D40CA72005}" destId="{07A20ADD-33B8-4DCE-B67D-54A181EEBE24}" srcOrd="1" destOrd="0" parTransId="{6637DE7B-7A02-4AC4-99C3-1134DD18755C}" sibTransId="{7D841156-B7A3-40F0-A67F-9E2656493EB4}"/>
    <dgm:cxn modelId="{6F1BA21E-C47D-4C60-903B-C63372A2CD27}" srcId="{C82C3346-F7D9-46D5-AF6A-3A3B2074CDA4}" destId="{3F92D379-A656-4C2E-81B7-C4DA68B8310A}" srcOrd="0" destOrd="0" parTransId="{60B9E007-2250-47EC-9402-3ED7CC1DF837}" sibTransId="{E05420E6-E79C-412E-B926-F5011D992775}"/>
    <dgm:cxn modelId="{F48A5F1A-79E4-45DC-BB00-E44C5B4C7E97}" type="presOf" srcId="{60B9E007-2250-47EC-9402-3ED7CC1DF837}" destId="{D52287C0-B127-44E5-9CA8-BE1BA212C723}" srcOrd="0" destOrd="0" presId="urn:microsoft.com/office/officeart/2005/8/layout/orgChart1"/>
    <dgm:cxn modelId="{E7A7B945-2F6B-41CA-909D-AACA34B4420A}" type="presOf" srcId="{DF1D7622-5C2E-453B-A08A-6B789C967D5C}" destId="{B2BC92BF-D002-4618-9923-ED11A6185536}" srcOrd="0" destOrd="0" presId="urn:microsoft.com/office/officeart/2005/8/layout/orgChart1"/>
    <dgm:cxn modelId="{85D31C5C-45A4-4350-9D7C-932D8A823C6A}" type="presOf" srcId="{D97FF8F7-DE3B-4225-A34E-5943C6B0E646}" destId="{69823449-61AC-469E-8C0A-983590488A58}" srcOrd="0" destOrd="0" presId="urn:microsoft.com/office/officeart/2005/8/layout/orgChart1"/>
    <dgm:cxn modelId="{6370F85D-9BED-42E8-9850-672542D23207}" type="presOf" srcId="{C82C3346-F7D9-46D5-AF6A-3A3B2074CDA4}" destId="{2A4774E8-5C3C-4C15-9FBC-D8442ACE17CA}" srcOrd="1" destOrd="0" presId="urn:microsoft.com/office/officeart/2005/8/layout/orgChart1"/>
    <dgm:cxn modelId="{C8A9EBAF-CC51-48F7-996C-153A574B6EF6}" srcId="{43AC9E33-7590-4482-B2C9-92D40CA72005}" destId="{C82C3346-F7D9-46D5-AF6A-3A3B2074CDA4}" srcOrd="2" destOrd="0" parTransId="{FE0FD142-6344-4AB6-96CC-05C33F3AC640}" sibTransId="{D4A3FFC2-2700-414D-8743-3795EC4B3C30}"/>
    <dgm:cxn modelId="{D10F87FD-A7DE-4BD8-BD9A-E1B8D5B491B3}" type="presOf" srcId="{C47A2D80-C15F-41A7-83D9-AEF179872490}" destId="{D9223FC3-20B4-4299-9650-AC711A1B18BF}" srcOrd="0" destOrd="0" presId="urn:microsoft.com/office/officeart/2005/8/layout/orgChart1"/>
    <dgm:cxn modelId="{52F1FD07-E14E-41E5-9601-071B51FCAB61}" type="presOf" srcId="{C0BA75B7-CB36-4781-93A9-757F75320C26}" destId="{986B2AB2-6A3C-495B-8C08-95D53A47E3EC}" srcOrd="0" destOrd="0" presId="urn:microsoft.com/office/officeart/2005/8/layout/orgChart1"/>
    <dgm:cxn modelId="{E1AFF239-5AC4-4DAE-87B7-FF03AE8F2E1B}" srcId="{F4C2A972-35D2-4A52-96EF-D7E3677CF791}" destId="{43AC9E33-7590-4482-B2C9-92D40CA72005}" srcOrd="0" destOrd="0" parTransId="{C181C62C-5440-4579-9963-515C10FC6380}" sibTransId="{8361F918-6BED-4882-9A59-D978FAB36656}"/>
    <dgm:cxn modelId="{96F45343-92FF-445C-98BD-188223371B04}" type="presOf" srcId="{07A20ADD-33B8-4DCE-B67D-54A181EEBE24}" destId="{D256585A-5701-4E48-8AC6-195DC63FB5CF}" srcOrd="1" destOrd="0" presId="urn:microsoft.com/office/officeart/2005/8/layout/orgChart1"/>
    <dgm:cxn modelId="{F6AA5849-346E-4613-AAED-88E78AC6C3A8}" type="presOf" srcId="{DF1D7622-5C2E-453B-A08A-6B789C967D5C}" destId="{1363837E-AE25-46FB-9060-BFB28B5A4951}" srcOrd="1" destOrd="0" presId="urn:microsoft.com/office/officeart/2005/8/layout/orgChart1"/>
    <dgm:cxn modelId="{3C068D25-D592-4142-9E9E-17B61B2EF314}" type="presOf" srcId="{3F92D379-A656-4C2E-81B7-C4DA68B8310A}" destId="{BE29FEF0-F983-4140-B541-5AC0AA1DCBE9}" srcOrd="0" destOrd="0" presId="urn:microsoft.com/office/officeart/2005/8/layout/orgChart1"/>
    <dgm:cxn modelId="{1ED0AD18-19EE-41C6-A894-F32D9E28AB89}" type="presOf" srcId="{43AC9E33-7590-4482-B2C9-92D40CA72005}" destId="{DAF408AB-6C22-4ACD-A92B-1CB15AE4A1A5}" srcOrd="0" destOrd="0" presId="urn:microsoft.com/office/officeart/2005/8/layout/orgChart1"/>
    <dgm:cxn modelId="{E84C6433-8450-45F0-95FC-0870B09BD903}" type="presOf" srcId="{3F92D379-A656-4C2E-81B7-C4DA68B8310A}" destId="{811EB0AF-07DF-43C2-ADF9-474E56F20473}" srcOrd="1" destOrd="0" presId="urn:microsoft.com/office/officeart/2005/8/layout/orgChart1"/>
    <dgm:cxn modelId="{EC3AAD53-8B2F-4F65-AA70-5DF0063BDC8A}" type="presOf" srcId="{C0BA75B7-CB36-4781-93A9-757F75320C26}" destId="{D13A5D17-74E0-44F8-BA7E-D98A0BA8FA4E}" srcOrd="1" destOrd="0" presId="urn:microsoft.com/office/officeart/2005/8/layout/orgChart1"/>
    <dgm:cxn modelId="{576CAE72-9D6E-4EC0-B37D-C2A0EBF29922}" type="presOf" srcId="{A07B13C9-4068-414E-B03C-06AD6971F8C8}" destId="{65961666-95EE-4E7E-9BDE-692192335F28}" srcOrd="1" destOrd="0" presId="urn:microsoft.com/office/officeart/2005/8/layout/orgChart1"/>
    <dgm:cxn modelId="{64672F13-8433-44D8-8066-9DF05C7A7B81}" type="presParOf" srcId="{E65410F9-E6E7-48AB-B5F6-51C068DDD361}" destId="{136FE18F-8A53-4479-AF40-E3BF4C455176}" srcOrd="0" destOrd="0" presId="urn:microsoft.com/office/officeart/2005/8/layout/orgChart1"/>
    <dgm:cxn modelId="{D57AE052-B7D1-4431-987E-D5DC02A56E09}" type="presParOf" srcId="{136FE18F-8A53-4479-AF40-E3BF4C455176}" destId="{C4A72DA6-53F6-44B9-8FA5-7B8188C989E4}" srcOrd="0" destOrd="0" presId="urn:microsoft.com/office/officeart/2005/8/layout/orgChart1"/>
    <dgm:cxn modelId="{138B7A17-1972-46AF-B47B-A3FB687C1B6E}" type="presParOf" srcId="{C4A72DA6-53F6-44B9-8FA5-7B8188C989E4}" destId="{DAF408AB-6C22-4ACD-A92B-1CB15AE4A1A5}" srcOrd="0" destOrd="0" presId="urn:microsoft.com/office/officeart/2005/8/layout/orgChart1"/>
    <dgm:cxn modelId="{4F3A52F8-5155-47D4-8F1E-60602E7AA797}" type="presParOf" srcId="{C4A72DA6-53F6-44B9-8FA5-7B8188C989E4}" destId="{C3A4FDE0-15DD-49E1-A316-AD730FA1A852}" srcOrd="1" destOrd="0" presId="urn:microsoft.com/office/officeart/2005/8/layout/orgChart1"/>
    <dgm:cxn modelId="{2FF16DA4-DB0D-444F-9C4C-08CC4D543B46}" type="presParOf" srcId="{136FE18F-8A53-4479-AF40-E3BF4C455176}" destId="{4DB3AF00-DD80-46F9-8BC6-C72E8F82BE18}" srcOrd="1" destOrd="0" presId="urn:microsoft.com/office/officeart/2005/8/layout/orgChart1"/>
    <dgm:cxn modelId="{E5386D2E-6D73-404B-AA5C-5309FFE091BF}" type="presParOf" srcId="{4DB3AF00-DD80-46F9-8BC6-C72E8F82BE18}" destId="{40FC49A7-7C9C-424E-B9F9-005BE5EB1149}" srcOrd="0" destOrd="0" presId="urn:microsoft.com/office/officeart/2005/8/layout/orgChart1"/>
    <dgm:cxn modelId="{50CB9E8A-3C59-4644-B8DB-E0A256F7F034}" type="presParOf" srcId="{4DB3AF00-DD80-46F9-8BC6-C72E8F82BE18}" destId="{A7ECC65C-799B-4326-8095-175FC10BF675}" srcOrd="1" destOrd="0" presId="urn:microsoft.com/office/officeart/2005/8/layout/orgChart1"/>
    <dgm:cxn modelId="{AB8D9B22-D339-473D-A92E-C03C24708EF5}" type="presParOf" srcId="{A7ECC65C-799B-4326-8095-175FC10BF675}" destId="{E6C51B17-CC78-4854-A019-B9385363BF12}" srcOrd="0" destOrd="0" presId="urn:microsoft.com/office/officeart/2005/8/layout/orgChart1"/>
    <dgm:cxn modelId="{086B23A6-5D01-4A06-8DC6-90A3BA360687}" type="presParOf" srcId="{E6C51B17-CC78-4854-A019-B9385363BF12}" destId="{9606CFCE-1990-4D70-A3DF-D250099E1A7D}" srcOrd="0" destOrd="0" presId="urn:microsoft.com/office/officeart/2005/8/layout/orgChart1"/>
    <dgm:cxn modelId="{17228859-390E-428F-BA61-471EDB934D21}" type="presParOf" srcId="{E6C51B17-CC78-4854-A019-B9385363BF12}" destId="{D256585A-5701-4E48-8AC6-195DC63FB5CF}" srcOrd="1" destOrd="0" presId="urn:microsoft.com/office/officeart/2005/8/layout/orgChart1"/>
    <dgm:cxn modelId="{A660C55A-9B41-4991-B10E-2CC1CD3695A7}" type="presParOf" srcId="{A7ECC65C-799B-4326-8095-175FC10BF675}" destId="{DED1C5F7-0E7D-4572-B607-FFDAE70C7D1B}" srcOrd="1" destOrd="0" presId="urn:microsoft.com/office/officeart/2005/8/layout/orgChart1"/>
    <dgm:cxn modelId="{BC4EB441-D60A-46EB-92D6-CA52AB51F77E}" type="presParOf" srcId="{DED1C5F7-0E7D-4572-B607-FFDAE70C7D1B}" destId="{CB8B1989-8ACE-4D24-838F-CFE784EBD2D3}" srcOrd="0" destOrd="0" presId="urn:microsoft.com/office/officeart/2005/8/layout/orgChart1"/>
    <dgm:cxn modelId="{C0948289-1C26-4EE1-9B4F-BC42C70E6856}" type="presParOf" srcId="{DED1C5F7-0E7D-4572-B607-FFDAE70C7D1B}" destId="{9C456B9E-8224-4972-84C8-F1951ABD1F92}" srcOrd="1" destOrd="0" presId="urn:microsoft.com/office/officeart/2005/8/layout/orgChart1"/>
    <dgm:cxn modelId="{B16DFF13-C369-40DD-8DF1-66CB31E49AFD}" type="presParOf" srcId="{9C456B9E-8224-4972-84C8-F1951ABD1F92}" destId="{623BDBC1-4A31-4041-B965-9F3B8007A44E}" srcOrd="0" destOrd="0" presId="urn:microsoft.com/office/officeart/2005/8/layout/orgChart1"/>
    <dgm:cxn modelId="{4B1E10D7-E139-46EB-9AD4-CE276A8BE3CF}" type="presParOf" srcId="{623BDBC1-4A31-4041-B965-9F3B8007A44E}" destId="{986B2AB2-6A3C-495B-8C08-95D53A47E3EC}" srcOrd="0" destOrd="0" presId="urn:microsoft.com/office/officeart/2005/8/layout/orgChart1"/>
    <dgm:cxn modelId="{07B22900-FCE5-485F-BD53-1ADEB90C2B5F}" type="presParOf" srcId="{623BDBC1-4A31-4041-B965-9F3B8007A44E}" destId="{D13A5D17-74E0-44F8-BA7E-D98A0BA8FA4E}" srcOrd="1" destOrd="0" presId="urn:microsoft.com/office/officeart/2005/8/layout/orgChart1"/>
    <dgm:cxn modelId="{BA59BC97-5BEA-490A-95A4-F92F9100751F}" type="presParOf" srcId="{9C456B9E-8224-4972-84C8-F1951ABD1F92}" destId="{F409F8D6-F062-4E15-8EB0-7D183462D1F0}" srcOrd="1" destOrd="0" presId="urn:microsoft.com/office/officeart/2005/8/layout/orgChart1"/>
    <dgm:cxn modelId="{95CE6A63-0276-404E-9B19-069ECBAF5635}" type="presParOf" srcId="{9C456B9E-8224-4972-84C8-F1951ABD1F92}" destId="{A55F2D2C-3DAB-4F7C-BEF3-9636618E8E6C}" srcOrd="2" destOrd="0" presId="urn:microsoft.com/office/officeart/2005/8/layout/orgChart1"/>
    <dgm:cxn modelId="{6CC9C9DE-FEED-472F-9ED1-4347DE915E0D}" type="presParOf" srcId="{DED1C5F7-0E7D-4572-B607-FFDAE70C7D1B}" destId="{69823449-61AC-469E-8C0A-983590488A58}" srcOrd="2" destOrd="0" presId="urn:microsoft.com/office/officeart/2005/8/layout/orgChart1"/>
    <dgm:cxn modelId="{32441521-9F8A-4180-9738-9ACF6FED2146}" type="presParOf" srcId="{DED1C5F7-0E7D-4572-B607-FFDAE70C7D1B}" destId="{D3FD6CF6-38BE-4FE7-A4B2-7C1BB6C3DAD3}" srcOrd="3" destOrd="0" presId="urn:microsoft.com/office/officeart/2005/8/layout/orgChart1"/>
    <dgm:cxn modelId="{03AE137B-F818-43D1-B2F0-F22CE852124A}" type="presParOf" srcId="{D3FD6CF6-38BE-4FE7-A4B2-7C1BB6C3DAD3}" destId="{7E371718-33E5-4318-99C8-FF762C7BB06A}" srcOrd="0" destOrd="0" presId="urn:microsoft.com/office/officeart/2005/8/layout/orgChart1"/>
    <dgm:cxn modelId="{64E294BB-5B75-4034-87B1-160CCF1D332D}" type="presParOf" srcId="{7E371718-33E5-4318-99C8-FF762C7BB06A}" destId="{DC8562E2-871D-4B48-8D4D-76ACBF918DAE}" srcOrd="0" destOrd="0" presId="urn:microsoft.com/office/officeart/2005/8/layout/orgChart1"/>
    <dgm:cxn modelId="{1F0FF70B-DD2E-48E8-835C-7CA31EC27D7F}" type="presParOf" srcId="{7E371718-33E5-4318-99C8-FF762C7BB06A}" destId="{65961666-95EE-4E7E-9BDE-692192335F28}" srcOrd="1" destOrd="0" presId="urn:microsoft.com/office/officeart/2005/8/layout/orgChart1"/>
    <dgm:cxn modelId="{F13977AB-4487-49E8-AB5E-2B3B913456B0}" type="presParOf" srcId="{D3FD6CF6-38BE-4FE7-A4B2-7C1BB6C3DAD3}" destId="{85F39951-5578-4374-B987-F56AAAEA4034}" srcOrd="1" destOrd="0" presId="urn:microsoft.com/office/officeart/2005/8/layout/orgChart1"/>
    <dgm:cxn modelId="{B18F2021-6B7C-4E3D-90BC-1A7967F1AC94}" type="presParOf" srcId="{D3FD6CF6-38BE-4FE7-A4B2-7C1BB6C3DAD3}" destId="{5CE702D2-C44D-495F-9A47-68611586F5D4}" srcOrd="2" destOrd="0" presId="urn:microsoft.com/office/officeart/2005/8/layout/orgChart1"/>
    <dgm:cxn modelId="{3FCBB431-5F6B-464A-AD50-E931DE49070F}" type="presParOf" srcId="{A7ECC65C-799B-4326-8095-175FC10BF675}" destId="{343CE00F-2127-4447-B4C3-237FDC6C6F72}" srcOrd="2" destOrd="0" presId="urn:microsoft.com/office/officeart/2005/8/layout/orgChart1"/>
    <dgm:cxn modelId="{9007A205-45C8-419B-86E4-D4006865D28F}" type="presParOf" srcId="{4DB3AF00-DD80-46F9-8BC6-C72E8F82BE18}" destId="{F417AAE4-C24E-4A37-9B4D-B3783816F147}" srcOrd="2" destOrd="0" presId="urn:microsoft.com/office/officeart/2005/8/layout/orgChart1"/>
    <dgm:cxn modelId="{0DE7ED0B-EC8A-4FC0-ACD0-BD44B18017F0}" type="presParOf" srcId="{4DB3AF00-DD80-46F9-8BC6-C72E8F82BE18}" destId="{08A89D6F-A0A6-4438-BDC7-FBCD38FA33EF}" srcOrd="3" destOrd="0" presId="urn:microsoft.com/office/officeart/2005/8/layout/orgChart1"/>
    <dgm:cxn modelId="{F1D26F60-603E-48BD-AEF5-A3D070C50039}" type="presParOf" srcId="{08A89D6F-A0A6-4438-BDC7-FBCD38FA33EF}" destId="{61A83743-9BC1-4F0F-8C2B-B99E26FC4551}" srcOrd="0" destOrd="0" presId="urn:microsoft.com/office/officeart/2005/8/layout/orgChart1"/>
    <dgm:cxn modelId="{B5DDD45F-B1A2-4927-89E0-6B190B117E68}" type="presParOf" srcId="{61A83743-9BC1-4F0F-8C2B-B99E26FC4551}" destId="{C22075DB-EC79-429E-9C2B-10FE83C8F485}" srcOrd="0" destOrd="0" presId="urn:microsoft.com/office/officeart/2005/8/layout/orgChart1"/>
    <dgm:cxn modelId="{5BCAE464-AE69-4343-BB2D-6062A8A9C40D}" type="presParOf" srcId="{61A83743-9BC1-4F0F-8C2B-B99E26FC4551}" destId="{2A4774E8-5C3C-4C15-9FBC-D8442ACE17CA}" srcOrd="1" destOrd="0" presId="urn:microsoft.com/office/officeart/2005/8/layout/orgChart1"/>
    <dgm:cxn modelId="{B7148728-B8DF-4070-8C5C-596494BF5D5B}" type="presParOf" srcId="{08A89D6F-A0A6-4438-BDC7-FBCD38FA33EF}" destId="{DB2CBB53-BE79-4EC9-A1AF-D754A69A4873}" srcOrd="1" destOrd="0" presId="urn:microsoft.com/office/officeart/2005/8/layout/orgChart1"/>
    <dgm:cxn modelId="{B1FE3512-069E-474D-875D-BE50964D4102}" type="presParOf" srcId="{DB2CBB53-BE79-4EC9-A1AF-D754A69A4873}" destId="{D52287C0-B127-44E5-9CA8-BE1BA212C723}" srcOrd="0" destOrd="0" presId="urn:microsoft.com/office/officeart/2005/8/layout/orgChart1"/>
    <dgm:cxn modelId="{5CCF0171-51C1-41A0-95C8-84D22FEB4F2F}" type="presParOf" srcId="{DB2CBB53-BE79-4EC9-A1AF-D754A69A4873}" destId="{D9406F10-C7F9-4E77-8654-03B71780FB43}" srcOrd="1" destOrd="0" presId="urn:microsoft.com/office/officeart/2005/8/layout/orgChart1"/>
    <dgm:cxn modelId="{8DC01B57-F0AE-47C1-8C5C-2DE630153F4F}" type="presParOf" srcId="{D9406F10-C7F9-4E77-8654-03B71780FB43}" destId="{0D088312-43F8-4447-ADA1-C9B31783371F}" srcOrd="0" destOrd="0" presId="urn:microsoft.com/office/officeart/2005/8/layout/orgChart1"/>
    <dgm:cxn modelId="{35893481-DAEB-41FE-BFE7-85D8DF0F2BA4}" type="presParOf" srcId="{0D088312-43F8-4447-ADA1-C9B31783371F}" destId="{BE29FEF0-F983-4140-B541-5AC0AA1DCBE9}" srcOrd="0" destOrd="0" presId="urn:microsoft.com/office/officeart/2005/8/layout/orgChart1"/>
    <dgm:cxn modelId="{C4666EAE-B641-4414-90C5-5EA811F7D3D7}" type="presParOf" srcId="{0D088312-43F8-4447-ADA1-C9B31783371F}" destId="{811EB0AF-07DF-43C2-ADF9-474E56F20473}" srcOrd="1" destOrd="0" presId="urn:microsoft.com/office/officeart/2005/8/layout/orgChart1"/>
    <dgm:cxn modelId="{CE501179-A4CE-4899-8421-A35E18031E72}" type="presParOf" srcId="{D9406F10-C7F9-4E77-8654-03B71780FB43}" destId="{15541FBB-1CEB-41DB-B37D-ADFA70F37790}" srcOrd="1" destOrd="0" presId="urn:microsoft.com/office/officeart/2005/8/layout/orgChart1"/>
    <dgm:cxn modelId="{38B66AC8-8976-4CF1-9E1E-2F20CF0F0470}" type="presParOf" srcId="{D9406F10-C7F9-4E77-8654-03B71780FB43}" destId="{F69235D5-F387-4476-BB07-397D84ACAF65}" srcOrd="2" destOrd="0" presId="urn:microsoft.com/office/officeart/2005/8/layout/orgChart1"/>
    <dgm:cxn modelId="{FEF58FCC-5CB8-4CBE-98F1-433DADC33795}" type="presParOf" srcId="{08A89D6F-A0A6-4438-BDC7-FBCD38FA33EF}" destId="{511167DF-6460-4BD3-B1BB-B05BE4A1F3D7}" srcOrd="2" destOrd="0" presId="urn:microsoft.com/office/officeart/2005/8/layout/orgChart1"/>
    <dgm:cxn modelId="{569A2197-D556-412D-AC40-5ECAD3FE8E1E}" type="presParOf" srcId="{136FE18F-8A53-4479-AF40-E3BF4C455176}" destId="{D8D8CB3B-01CE-46DB-8F5A-B8704D279F71}" srcOrd="2" destOrd="0" presId="urn:microsoft.com/office/officeart/2005/8/layout/orgChart1"/>
    <dgm:cxn modelId="{0DA2B17F-0FBE-4EA8-B0C9-1181974D51AD}" type="presParOf" srcId="{D8D8CB3B-01CE-46DB-8F5A-B8704D279F71}" destId="{D9223FC3-20B4-4299-9650-AC711A1B18BF}" srcOrd="0" destOrd="0" presId="urn:microsoft.com/office/officeart/2005/8/layout/orgChart1"/>
    <dgm:cxn modelId="{2B5E9244-0DD8-43A2-BD07-FE4C3208366A}" type="presParOf" srcId="{D8D8CB3B-01CE-46DB-8F5A-B8704D279F71}" destId="{852961D2-AB21-4900-8B1C-4172103DFF81}" srcOrd="1" destOrd="0" presId="urn:microsoft.com/office/officeart/2005/8/layout/orgChart1"/>
    <dgm:cxn modelId="{22BCB1F6-57AC-4E6D-B1DD-4F631C44CB72}" type="presParOf" srcId="{852961D2-AB21-4900-8B1C-4172103DFF81}" destId="{3A6B76C9-40E8-4BDA-BB43-505061F6E2E2}" srcOrd="0" destOrd="0" presId="urn:microsoft.com/office/officeart/2005/8/layout/orgChart1"/>
    <dgm:cxn modelId="{FF1CF649-03AC-474D-B647-675B11AC7388}" type="presParOf" srcId="{3A6B76C9-40E8-4BDA-BB43-505061F6E2E2}" destId="{B2BC92BF-D002-4618-9923-ED11A6185536}" srcOrd="0" destOrd="0" presId="urn:microsoft.com/office/officeart/2005/8/layout/orgChart1"/>
    <dgm:cxn modelId="{978BBF3E-811B-48E6-A8CC-51EF1872D8A3}" type="presParOf" srcId="{3A6B76C9-40E8-4BDA-BB43-505061F6E2E2}" destId="{1363837E-AE25-46FB-9060-BFB28B5A4951}" srcOrd="1" destOrd="0" presId="urn:microsoft.com/office/officeart/2005/8/layout/orgChart1"/>
    <dgm:cxn modelId="{9C7439D4-B234-463D-96C3-5D1BD02539B8}" type="presParOf" srcId="{852961D2-AB21-4900-8B1C-4172103DFF81}" destId="{86A6F182-A771-49DB-8F94-F5AC5C1099DB}" srcOrd="1" destOrd="0" presId="urn:microsoft.com/office/officeart/2005/8/layout/orgChart1"/>
    <dgm:cxn modelId="{7568565E-D3DC-4AD6-8F9A-E1FAB823DD05}" type="presParOf" srcId="{852961D2-AB21-4900-8B1C-4172103DFF81}" destId="{24FCA646-A46B-4C97-AE72-6B505FD86D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47C919-47A9-4808-B689-72E27BA18E4A}" type="doc">
      <dgm:prSet loTypeId="urn:microsoft.com/office/officeart/2005/8/layout/process3" loCatId="process" qsTypeId="urn:microsoft.com/office/officeart/2005/8/quickstyle/simple1" qsCatId="simple" csTypeId="urn:microsoft.com/office/officeart/2005/8/colors/colorful3" csCatId="colorful" phldr="1"/>
      <dgm:spPr/>
      <dgm:t>
        <a:bodyPr/>
        <a:lstStyle/>
        <a:p>
          <a:endParaRPr lang="ru-RU"/>
        </a:p>
      </dgm:t>
    </dgm:pt>
    <dgm:pt modelId="{EC507008-EFA5-401B-A7E6-D94066D85457}">
      <dgm:prSet phldrT="[Текст]" custT="1"/>
      <dgm:spPr/>
      <dgm:t>
        <a:bodyPr/>
        <a:lstStyle/>
        <a:p>
          <a:r>
            <a:rPr lang="ro-MD" sz="2000" b="1" dirty="0" smtClean="0">
              <a:solidFill>
                <a:schemeClr val="bg1"/>
              </a:solidFill>
            </a:rPr>
            <a:t>Internare</a:t>
          </a:r>
          <a:endParaRPr lang="ru-RU" sz="2000" b="1" dirty="0">
            <a:solidFill>
              <a:schemeClr val="bg1"/>
            </a:solidFill>
          </a:endParaRPr>
        </a:p>
      </dgm:t>
    </dgm:pt>
    <dgm:pt modelId="{0C6E5F05-3A65-4575-88C2-8DE00462FF79}" type="parTrans" cxnId="{487B289D-44B1-4B54-BB19-77E676251A38}">
      <dgm:prSet/>
      <dgm:spPr/>
      <dgm:t>
        <a:bodyPr/>
        <a:lstStyle/>
        <a:p>
          <a:endParaRPr lang="ru-RU"/>
        </a:p>
      </dgm:t>
    </dgm:pt>
    <dgm:pt modelId="{0D14A701-3BD9-4539-85CE-68607ADF731B}" type="sibTrans" cxnId="{487B289D-44B1-4B54-BB19-77E676251A38}">
      <dgm:prSet/>
      <dgm:spPr/>
      <dgm:t>
        <a:bodyPr/>
        <a:lstStyle/>
        <a:p>
          <a:endParaRPr lang="ru-RU"/>
        </a:p>
      </dgm:t>
    </dgm:pt>
    <dgm:pt modelId="{B5239F93-B077-4178-8BBF-E5962FBCCE67}">
      <dgm:prSet phldrT="[Текст]" custT="1"/>
      <dgm:spPr/>
      <dgm:t>
        <a:bodyPr/>
        <a:lstStyle/>
        <a:p>
          <a:r>
            <a:rPr lang="ro-MD" sz="1800" b="0" dirty="0" smtClean="0"/>
            <a:t>Șeful secției</a:t>
          </a:r>
          <a:endParaRPr lang="ru-RU" sz="1800" b="0" dirty="0"/>
        </a:p>
      </dgm:t>
    </dgm:pt>
    <dgm:pt modelId="{9C501C18-4861-4112-8648-791680D17513}" type="parTrans" cxnId="{156558BC-9B33-4476-A935-E64A9A7FA581}">
      <dgm:prSet/>
      <dgm:spPr/>
      <dgm:t>
        <a:bodyPr/>
        <a:lstStyle/>
        <a:p>
          <a:endParaRPr lang="ru-RU"/>
        </a:p>
      </dgm:t>
    </dgm:pt>
    <dgm:pt modelId="{3A809442-77CD-41E6-A710-9A5A1A4DED73}" type="sibTrans" cxnId="{156558BC-9B33-4476-A935-E64A9A7FA581}">
      <dgm:prSet/>
      <dgm:spPr/>
      <dgm:t>
        <a:bodyPr/>
        <a:lstStyle/>
        <a:p>
          <a:endParaRPr lang="ru-RU"/>
        </a:p>
      </dgm:t>
    </dgm:pt>
    <dgm:pt modelId="{74266032-71D5-4661-BD76-25914DB70D9A}">
      <dgm:prSet phldrT="[Текст]" custT="1"/>
      <dgm:spPr/>
      <dgm:t>
        <a:bodyPr/>
        <a:lstStyle/>
        <a:p>
          <a:r>
            <a:rPr lang="ro-MD" sz="2000" b="1" dirty="0" smtClean="0"/>
            <a:t>Monitorizare</a:t>
          </a:r>
          <a:endParaRPr lang="ru-RU" sz="2000" b="1" dirty="0"/>
        </a:p>
      </dgm:t>
    </dgm:pt>
    <dgm:pt modelId="{E2353045-85E7-4A37-A658-82C35308B037}" type="parTrans" cxnId="{30AE78D5-2BAF-46D6-9700-1FA2B399EC08}">
      <dgm:prSet/>
      <dgm:spPr/>
      <dgm:t>
        <a:bodyPr/>
        <a:lstStyle/>
        <a:p>
          <a:endParaRPr lang="ru-RU"/>
        </a:p>
      </dgm:t>
    </dgm:pt>
    <dgm:pt modelId="{33CB7D70-4F95-4D82-8952-4A031A5730CF}" type="sibTrans" cxnId="{30AE78D5-2BAF-46D6-9700-1FA2B399EC08}">
      <dgm:prSet/>
      <dgm:spPr/>
      <dgm:t>
        <a:bodyPr/>
        <a:lstStyle/>
        <a:p>
          <a:endParaRPr lang="ru-RU"/>
        </a:p>
      </dgm:t>
    </dgm:pt>
    <dgm:pt modelId="{DA89B176-B397-48EF-B3DE-4AC021010158}">
      <dgm:prSet phldrT="[Текст]" custT="1"/>
      <dgm:spPr/>
      <dgm:t>
        <a:bodyPr/>
        <a:lstStyle/>
        <a:p>
          <a:r>
            <a:rPr lang="ro-MD" sz="1800" b="0" dirty="0" smtClean="0"/>
            <a:t>Medicul curant</a:t>
          </a:r>
          <a:endParaRPr lang="ru-RU" sz="1800" b="0" dirty="0"/>
        </a:p>
      </dgm:t>
    </dgm:pt>
    <dgm:pt modelId="{94DE1669-521A-4BED-B98F-57FA0DC2CBB3}" type="parTrans" cxnId="{E993E57F-BD9A-408D-A7C9-08204ECF0A5B}">
      <dgm:prSet/>
      <dgm:spPr/>
      <dgm:t>
        <a:bodyPr/>
        <a:lstStyle/>
        <a:p>
          <a:endParaRPr lang="ru-RU"/>
        </a:p>
      </dgm:t>
    </dgm:pt>
    <dgm:pt modelId="{7B987D28-7617-4E85-AAEE-A59BA71433A3}" type="sibTrans" cxnId="{E993E57F-BD9A-408D-A7C9-08204ECF0A5B}">
      <dgm:prSet/>
      <dgm:spPr/>
      <dgm:t>
        <a:bodyPr/>
        <a:lstStyle/>
        <a:p>
          <a:endParaRPr lang="ru-RU"/>
        </a:p>
      </dgm:t>
    </dgm:pt>
    <dgm:pt modelId="{C764C25A-F5CB-4D1A-8A9F-8D2DD0122D8C}">
      <dgm:prSet phldrT="[Текст]" custT="1"/>
      <dgm:spPr/>
      <dgm:t>
        <a:bodyPr/>
        <a:lstStyle/>
        <a:p>
          <a:r>
            <a:rPr lang="ro-MD" sz="2000" b="1" dirty="0" smtClean="0"/>
            <a:t>Vizite</a:t>
          </a:r>
          <a:endParaRPr lang="ru-RU" sz="2000" b="1" dirty="0"/>
        </a:p>
      </dgm:t>
    </dgm:pt>
    <dgm:pt modelId="{2F32A5ED-11F7-4BC6-B010-2BEF8DC8D190}" type="parTrans" cxnId="{AB2932EC-4F26-40A3-9DE4-E548DA89DED7}">
      <dgm:prSet/>
      <dgm:spPr/>
      <dgm:t>
        <a:bodyPr/>
        <a:lstStyle/>
        <a:p>
          <a:endParaRPr lang="ru-RU"/>
        </a:p>
      </dgm:t>
    </dgm:pt>
    <dgm:pt modelId="{28EEB8B1-EDF7-4B9E-9486-C7657E9CFDD4}" type="sibTrans" cxnId="{AB2932EC-4F26-40A3-9DE4-E548DA89DED7}">
      <dgm:prSet/>
      <dgm:spPr/>
      <dgm:t>
        <a:bodyPr/>
        <a:lstStyle/>
        <a:p>
          <a:endParaRPr lang="ru-RU"/>
        </a:p>
      </dgm:t>
    </dgm:pt>
    <dgm:pt modelId="{682E6B81-34BE-4D90-88B7-5CD96464EB0B}">
      <dgm:prSet phldrT="[Текст]" custT="1"/>
      <dgm:spPr/>
      <dgm:t>
        <a:bodyPr/>
        <a:lstStyle/>
        <a:p>
          <a:r>
            <a:rPr lang="ro-MD" sz="1800" b="0" dirty="0" smtClean="0"/>
            <a:t>Colaboratorii catedrelor</a:t>
          </a:r>
          <a:endParaRPr lang="ru-RU" sz="1800" b="0" dirty="0"/>
        </a:p>
      </dgm:t>
    </dgm:pt>
    <dgm:pt modelId="{EFF7DC0C-264C-4407-BBDD-3930CB5C05D6}" type="parTrans" cxnId="{01E4BA1C-7887-4B61-B140-2CFA46DB7C15}">
      <dgm:prSet/>
      <dgm:spPr/>
      <dgm:t>
        <a:bodyPr/>
        <a:lstStyle/>
        <a:p>
          <a:endParaRPr lang="ru-RU"/>
        </a:p>
      </dgm:t>
    </dgm:pt>
    <dgm:pt modelId="{B09BDE98-D417-4629-8017-92445D38088F}" type="sibTrans" cxnId="{01E4BA1C-7887-4B61-B140-2CFA46DB7C15}">
      <dgm:prSet/>
      <dgm:spPr/>
      <dgm:t>
        <a:bodyPr/>
        <a:lstStyle/>
        <a:p>
          <a:endParaRPr lang="ru-RU"/>
        </a:p>
      </dgm:t>
    </dgm:pt>
    <dgm:pt modelId="{FEA5B9A9-DF16-4A30-8A45-42EE9A4244BF}">
      <dgm:prSet phldrT="[Текст]" custT="1"/>
      <dgm:spPr/>
      <dgm:t>
        <a:bodyPr/>
        <a:lstStyle/>
        <a:p>
          <a:r>
            <a:rPr lang="ro-MD" sz="1800" b="0" dirty="0" smtClean="0"/>
            <a:t>Medicul curant</a:t>
          </a:r>
          <a:endParaRPr lang="ru-RU" sz="1800" b="0" dirty="0"/>
        </a:p>
      </dgm:t>
    </dgm:pt>
    <dgm:pt modelId="{E4A844B1-CBE9-4C7F-92CC-027F3712944F}" type="parTrans" cxnId="{5259E8E9-966A-4051-BA4A-1F428D09B053}">
      <dgm:prSet/>
      <dgm:spPr/>
      <dgm:t>
        <a:bodyPr/>
        <a:lstStyle/>
        <a:p>
          <a:endParaRPr lang="ru-RU"/>
        </a:p>
      </dgm:t>
    </dgm:pt>
    <dgm:pt modelId="{E510204A-527D-41A4-A407-B8A2236B0E4C}" type="sibTrans" cxnId="{5259E8E9-966A-4051-BA4A-1F428D09B053}">
      <dgm:prSet/>
      <dgm:spPr/>
      <dgm:t>
        <a:bodyPr/>
        <a:lstStyle/>
        <a:p>
          <a:endParaRPr lang="ru-RU"/>
        </a:p>
      </dgm:t>
    </dgm:pt>
    <dgm:pt modelId="{8B72F448-A7C2-40D3-BF40-B7054BD7E960}">
      <dgm:prSet phldrT="[Текст]" custT="1"/>
      <dgm:spPr/>
      <dgm:t>
        <a:bodyPr/>
        <a:lstStyle/>
        <a:p>
          <a:r>
            <a:rPr lang="ro-MD" sz="2000" b="1" dirty="0" smtClean="0"/>
            <a:t>Consilii medicale</a:t>
          </a:r>
          <a:endParaRPr lang="ru-RU" sz="2000" b="1" dirty="0"/>
        </a:p>
      </dgm:t>
    </dgm:pt>
    <dgm:pt modelId="{79BF4D3E-1302-4AAB-9236-70F3E7CCEABC}" type="parTrans" cxnId="{DC089D4C-975B-4AD7-9A2C-938327454330}">
      <dgm:prSet/>
      <dgm:spPr/>
      <dgm:t>
        <a:bodyPr/>
        <a:lstStyle/>
        <a:p>
          <a:endParaRPr lang="ru-RU"/>
        </a:p>
      </dgm:t>
    </dgm:pt>
    <dgm:pt modelId="{17D82579-8BCE-496D-8FE3-9CE93CBB300A}" type="sibTrans" cxnId="{DC089D4C-975B-4AD7-9A2C-938327454330}">
      <dgm:prSet/>
      <dgm:spPr/>
      <dgm:t>
        <a:bodyPr/>
        <a:lstStyle/>
        <a:p>
          <a:endParaRPr lang="ru-RU"/>
        </a:p>
      </dgm:t>
    </dgm:pt>
    <dgm:pt modelId="{C26416DD-2C36-41B9-B40E-B7D9A0B94CA4}">
      <dgm:prSet phldrT="[Текст]" custT="1"/>
      <dgm:spPr/>
      <dgm:t>
        <a:bodyPr/>
        <a:lstStyle/>
        <a:p>
          <a:r>
            <a:rPr lang="ro-MD" sz="1800" b="0" dirty="0" smtClean="0">
              <a:solidFill>
                <a:schemeClr val="tx1"/>
              </a:solidFill>
            </a:rPr>
            <a:t>Specialiști din domeniu (interni sau externi)</a:t>
          </a:r>
          <a:endParaRPr lang="ru-RU" sz="1800" b="0" dirty="0">
            <a:solidFill>
              <a:schemeClr val="tx1"/>
            </a:solidFill>
          </a:endParaRPr>
        </a:p>
      </dgm:t>
    </dgm:pt>
    <dgm:pt modelId="{CE040267-D0E0-4599-84FA-08F97A29568A}" type="parTrans" cxnId="{01F9C025-582D-4976-9674-F1E1B801C1E6}">
      <dgm:prSet/>
      <dgm:spPr/>
      <dgm:t>
        <a:bodyPr/>
        <a:lstStyle/>
        <a:p>
          <a:endParaRPr lang="ru-RU"/>
        </a:p>
      </dgm:t>
    </dgm:pt>
    <dgm:pt modelId="{66715EAF-7E9D-43C0-9A3A-23A47236ECA0}" type="sibTrans" cxnId="{01F9C025-582D-4976-9674-F1E1B801C1E6}">
      <dgm:prSet/>
      <dgm:spPr/>
      <dgm:t>
        <a:bodyPr/>
        <a:lstStyle/>
        <a:p>
          <a:endParaRPr lang="ru-RU"/>
        </a:p>
      </dgm:t>
    </dgm:pt>
    <dgm:pt modelId="{671F04B0-3F68-46F7-B50F-2B272DE4015C}" type="pres">
      <dgm:prSet presAssocID="{C147C919-47A9-4808-B689-72E27BA18E4A}" presName="linearFlow" presStyleCnt="0">
        <dgm:presLayoutVars>
          <dgm:dir/>
          <dgm:animLvl val="lvl"/>
          <dgm:resizeHandles val="exact"/>
        </dgm:presLayoutVars>
      </dgm:prSet>
      <dgm:spPr/>
      <dgm:t>
        <a:bodyPr/>
        <a:lstStyle/>
        <a:p>
          <a:endParaRPr lang="ru-RU"/>
        </a:p>
      </dgm:t>
    </dgm:pt>
    <dgm:pt modelId="{782E7BF6-FF5A-4108-A62E-9743717BA5C4}" type="pres">
      <dgm:prSet presAssocID="{EC507008-EFA5-401B-A7E6-D94066D85457}" presName="composite" presStyleCnt="0"/>
      <dgm:spPr/>
    </dgm:pt>
    <dgm:pt modelId="{EB11EF4D-E03F-4CCD-91B1-CACA7B1938D5}" type="pres">
      <dgm:prSet presAssocID="{EC507008-EFA5-401B-A7E6-D94066D85457}" presName="parTx" presStyleLbl="node1" presStyleIdx="0" presStyleCnt="4">
        <dgm:presLayoutVars>
          <dgm:chMax val="0"/>
          <dgm:chPref val="0"/>
          <dgm:bulletEnabled val="1"/>
        </dgm:presLayoutVars>
      </dgm:prSet>
      <dgm:spPr/>
      <dgm:t>
        <a:bodyPr/>
        <a:lstStyle/>
        <a:p>
          <a:endParaRPr lang="ru-RU"/>
        </a:p>
      </dgm:t>
    </dgm:pt>
    <dgm:pt modelId="{4585F309-AD0C-46D4-8C90-ED4BA7D02E5E}" type="pres">
      <dgm:prSet presAssocID="{EC507008-EFA5-401B-A7E6-D94066D85457}" presName="parSh" presStyleLbl="node1" presStyleIdx="0" presStyleCnt="4"/>
      <dgm:spPr/>
      <dgm:t>
        <a:bodyPr/>
        <a:lstStyle/>
        <a:p>
          <a:endParaRPr lang="ru-RU"/>
        </a:p>
      </dgm:t>
    </dgm:pt>
    <dgm:pt modelId="{57FAFCC2-1106-4CFC-8E35-3CCA7C3AAEC2}" type="pres">
      <dgm:prSet presAssocID="{EC507008-EFA5-401B-A7E6-D94066D85457}" presName="desTx" presStyleLbl="fgAcc1" presStyleIdx="0" presStyleCnt="4" custLinFactNeighborY="17194">
        <dgm:presLayoutVars>
          <dgm:bulletEnabled val="1"/>
        </dgm:presLayoutVars>
      </dgm:prSet>
      <dgm:spPr/>
      <dgm:t>
        <a:bodyPr/>
        <a:lstStyle/>
        <a:p>
          <a:endParaRPr lang="ru-RU"/>
        </a:p>
      </dgm:t>
    </dgm:pt>
    <dgm:pt modelId="{E746B592-41BA-452A-ACA0-6F3BD5A61E58}" type="pres">
      <dgm:prSet presAssocID="{0D14A701-3BD9-4539-85CE-68607ADF731B}" presName="sibTrans" presStyleLbl="sibTrans2D1" presStyleIdx="0" presStyleCnt="3"/>
      <dgm:spPr/>
      <dgm:t>
        <a:bodyPr/>
        <a:lstStyle/>
        <a:p>
          <a:endParaRPr lang="ru-RU"/>
        </a:p>
      </dgm:t>
    </dgm:pt>
    <dgm:pt modelId="{8E65B463-A6FB-4C36-BC7B-77E6B5778793}" type="pres">
      <dgm:prSet presAssocID="{0D14A701-3BD9-4539-85CE-68607ADF731B}" presName="connTx" presStyleLbl="sibTrans2D1" presStyleIdx="0" presStyleCnt="3"/>
      <dgm:spPr/>
      <dgm:t>
        <a:bodyPr/>
        <a:lstStyle/>
        <a:p>
          <a:endParaRPr lang="ru-RU"/>
        </a:p>
      </dgm:t>
    </dgm:pt>
    <dgm:pt modelId="{316C7A5A-6870-4E6F-9A4F-138C38D2FE0E}" type="pres">
      <dgm:prSet presAssocID="{74266032-71D5-4661-BD76-25914DB70D9A}" presName="composite" presStyleCnt="0"/>
      <dgm:spPr/>
    </dgm:pt>
    <dgm:pt modelId="{872CA472-1036-432E-A8EE-1889E5F78047}" type="pres">
      <dgm:prSet presAssocID="{74266032-71D5-4661-BD76-25914DB70D9A}" presName="parTx" presStyleLbl="node1" presStyleIdx="0" presStyleCnt="4">
        <dgm:presLayoutVars>
          <dgm:chMax val="0"/>
          <dgm:chPref val="0"/>
          <dgm:bulletEnabled val="1"/>
        </dgm:presLayoutVars>
      </dgm:prSet>
      <dgm:spPr/>
      <dgm:t>
        <a:bodyPr/>
        <a:lstStyle/>
        <a:p>
          <a:endParaRPr lang="ru-RU"/>
        </a:p>
      </dgm:t>
    </dgm:pt>
    <dgm:pt modelId="{E7D89357-3598-41BD-8879-5B1B9FA92C34}" type="pres">
      <dgm:prSet presAssocID="{74266032-71D5-4661-BD76-25914DB70D9A}" presName="parSh" presStyleLbl="node1" presStyleIdx="1" presStyleCnt="4"/>
      <dgm:spPr/>
      <dgm:t>
        <a:bodyPr/>
        <a:lstStyle/>
        <a:p>
          <a:endParaRPr lang="ru-RU"/>
        </a:p>
      </dgm:t>
    </dgm:pt>
    <dgm:pt modelId="{2E68F0B6-81F5-4C29-8E62-4D6D015C38EE}" type="pres">
      <dgm:prSet presAssocID="{74266032-71D5-4661-BD76-25914DB70D9A}" presName="desTx" presStyleLbl="fgAcc1" presStyleIdx="1" presStyleCnt="4" custLinFactNeighborX="-2278" custLinFactNeighborY="17194">
        <dgm:presLayoutVars>
          <dgm:bulletEnabled val="1"/>
        </dgm:presLayoutVars>
      </dgm:prSet>
      <dgm:spPr/>
      <dgm:t>
        <a:bodyPr/>
        <a:lstStyle/>
        <a:p>
          <a:endParaRPr lang="ru-RU"/>
        </a:p>
      </dgm:t>
    </dgm:pt>
    <dgm:pt modelId="{79B9D69E-9771-4DDB-AF29-2C78DCF0C269}" type="pres">
      <dgm:prSet presAssocID="{33CB7D70-4F95-4D82-8952-4A031A5730CF}" presName="sibTrans" presStyleLbl="sibTrans2D1" presStyleIdx="1" presStyleCnt="3"/>
      <dgm:spPr/>
      <dgm:t>
        <a:bodyPr/>
        <a:lstStyle/>
        <a:p>
          <a:endParaRPr lang="ru-RU"/>
        </a:p>
      </dgm:t>
    </dgm:pt>
    <dgm:pt modelId="{B6DB43CA-6706-4856-928B-53CF4B4F33A4}" type="pres">
      <dgm:prSet presAssocID="{33CB7D70-4F95-4D82-8952-4A031A5730CF}" presName="connTx" presStyleLbl="sibTrans2D1" presStyleIdx="1" presStyleCnt="3"/>
      <dgm:spPr/>
      <dgm:t>
        <a:bodyPr/>
        <a:lstStyle/>
        <a:p>
          <a:endParaRPr lang="ru-RU"/>
        </a:p>
      </dgm:t>
    </dgm:pt>
    <dgm:pt modelId="{42243C0E-7D64-4098-A96C-15DBB78131D4}" type="pres">
      <dgm:prSet presAssocID="{C764C25A-F5CB-4D1A-8A9F-8D2DD0122D8C}" presName="composite" presStyleCnt="0"/>
      <dgm:spPr/>
    </dgm:pt>
    <dgm:pt modelId="{A972568B-7A08-4515-AB1D-98A09106997D}" type="pres">
      <dgm:prSet presAssocID="{C764C25A-F5CB-4D1A-8A9F-8D2DD0122D8C}" presName="parTx" presStyleLbl="node1" presStyleIdx="1" presStyleCnt="4">
        <dgm:presLayoutVars>
          <dgm:chMax val="0"/>
          <dgm:chPref val="0"/>
          <dgm:bulletEnabled val="1"/>
        </dgm:presLayoutVars>
      </dgm:prSet>
      <dgm:spPr/>
      <dgm:t>
        <a:bodyPr/>
        <a:lstStyle/>
        <a:p>
          <a:endParaRPr lang="ru-RU"/>
        </a:p>
      </dgm:t>
    </dgm:pt>
    <dgm:pt modelId="{83639A8F-80D5-4CAE-B88C-E3799D598001}" type="pres">
      <dgm:prSet presAssocID="{C764C25A-F5CB-4D1A-8A9F-8D2DD0122D8C}" presName="parSh" presStyleLbl="node1" presStyleIdx="2" presStyleCnt="4"/>
      <dgm:spPr/>
      <dgm:t>
        <a:bodyPr/>
        <a:lstStyle/>
        <a:p>
          <a:endParaRPr lang="ru-RU"/>
        </a:p>
      </dgm:t>
    </dgm:pt>
    <dgm:pt modelId="{58F17AAF-0B7E-4E96-9A7E-9A1E87EB5581}" type="pres">
      <dgm:prSet presAssocID="{C764C25A-F5CB-4D1A-8A9F-8D2DD0122D8C}" presName="desTx" presStyleLbl="fgAcc1" presStyleIdx="2" presStyleCnt="4" custLinFactNeighborX="-570" custLinFactNeighborY="11866">
        <dgm:presLayoutVars>
          <dgm:bulletEnabled val="1"/>
        </dgm:presLayoutVars>
      </dgm:prSet>
      <dgm:spPr/>
      <dgm:t>
        <a:bodyPr/>
        <a:lstStyle/>
        <a:p>
          <a:endParaRPr lang="ru-RU"/>
        </a:p>
      </dgm:t>
    </dgm:pt>
    <dgm:pt modelId="{CA929A91-B281-482B-A223-4106939916DC}" type="pres">
      <dgm:prSet presAssocID="{28EEB8B1-EDF7-4B9E-9486-C7657E9CFDD4}" presName="sibTrans" presStyleLbl="sibTrans2D1" presStyleIdx="2" presStyleCnt="3"/>
      <dgm:spPr/>
      <dgm:t>
        <a:bodyPr/>
        <a:lstStyle/>
        <a:p>
          <a:endParaRPr lang="ru-RU"/>
        </a:p>
      </dgm:t>
    </dgm:pt>
    <dgm:pt modelId="{B281BE4C-432C-4D8B-9A00-7EBB4FDC23E0}" type="pres">
      <dgm:prSet presAssocID="{28EEB8B1-EDF7-4B9E-9486-C7657E9CFDD4}" presName="connTx" presStyleLbl="sibTrans2D1" presStyleIdx="2" presStyleCnt="3"/>
      <dgm:spPr/>
      <dgm:t>
        <a:bodyPr/>
        <a:lstStyle/>
        <a:p>
          <a:endParaRPr lang="ru-RU"/>
        </a:p>
      </dgm:t>
    </dgm:pt>
    <dgm:pt modelId="{D414E4B0-E053-43C6-8267-E4FB2620CD94}" type="pres">
      <dgm:prSet presAssocID="{8B72F448-A7C2-40D3-BF40-B7054BD7E960}" presName="composite" presStyleCnt="0"/>
      <dgm:spPr/>
    </dgm:pt>
    <dgm:pt modelId="{04C302B4-19C9-48E9-B224-886008C56FA8}" type="pres">
      <dgm:prSet presAssocID="{8B72F448-A7C2-40D3-BF40-B7054BD7E960}" presName="parTx" presStyleLbl="node1" presStyleIdx="2" presStyleCnt="4">
        <dgm:presLayoutVars>
          <dgm:chMax val="0"/>
          <dgm:chPref val="0"/>
          <dgm:bulletEnabled val="1"/>
        </dgm:presLayoutVars>
      </dgm:prSet>
      <dgm:spPr/>
      <dgm:t>
        <a:bodyPr/>
        <a:lstStyle/>
        <a:p>
          <a:endParaRPr lang="ru-RU"/>
        </a:p>
      </dgm:t>
    </dgm:pt>
    <dgm:pt modelId="{53F1161E-89AC-43F1-9183-660672D6D985}" type="pres">
      <dgm:prSet presAssocID="{8B72F448-A7C2-40D3-BF40-B7054BD7E960}" presName="parSh" presStyleLbl="node1" presStyleIdx="3" presStyleCnt="4"/>
      <dgm:spPr/>
      <dgm:t>
        <a:bodyPr/>
        <a:lstStyle/>
        <a:p>
          <a:endParaRPr lang="ru-RU"/>
        </a:p>
      </dgm:t>
    </dgm:pt>
    <dgm:pt modelId="{F3DF264C-76E6-46B8-9371-B99825F2496B}" type="pres">
      <dgm:prSet presAssocID="{8B72F448-A7C2-40D3-BF40-B7054BD7E960}" presName="desTx" presStyleLbl="fgAcc1" presStyleIdx="3" presStyleCnt="4" custLinFactNeighborX="-215" custLinFactNeighborY="37465">
        <dgm:presLayoutVars>
          <dgm:bulletEnabled val="1"/>
        </dgm:presLayoutVars>
      </dgm:prSet>
      <dgm:spPr/>
      <dgm:t>
        <a:bodyPr/>
        <a:lstStyle/>
        <a:p>
          <a:endParaRPr lang="ru-RU"/>
        </a:p>
      </dgm:t>
    </dgm:pt>
  </dgm:ptLst>
  <dgm:cxnLst>
    <dgm:cxn modelId="{AB2932EC-4F26-40A3-9DE4-E548DA89DED7}" srcId="{C147C919-47A9-4808-B689-72E27BA18E4A}" destId="{C764C25A-F5CB-4D1A-8A9F-8D2DD0122D8C}" srcOrd="2" destOrd="0" parTransId="{2F32A5ED-11F7-4BC6-B010-2BEF8DC8D190}" sibTransId="{28EEB8B1-EDF7-4B9E-9486-C7657E9CFDD4}"/>
    <dgm:cxn modelId="{E993E57F-BD9A-408D-A7C9-08204ECF0A5B}" srcId="{74266032-71D5-4661-BD76-25914DB70D9A}" destId="{DA89B176-B397-48EF-B3DE-4AC021010158}" srcOrd="0" destOrd="0" parTransId="{94DE1669-521A-4BED-B98F-57FA0DC2CBB3}" sibTransId="{7B987D28-7617-4E85-AAEE-A59BA71433A3}"/>
    <dgm:cxn modelId="{34621F2E-E812-41F2-A441-C0472A655A10}" type="presOf" srcId="{EC507008-EFA5-401B-A7E6-D94066D85457}" destId="{EB11EF4D-E03F-4CCD-91B1-CACA7B1938D5}" srcOrd="0" destOrd="0" presId="urn:microsoft.com/office/officeart/2005/8/layout/process3"/>
    <dgm:cxn modelId="{F1C1BBC4-879C-4F34-B4FE-8AD78F2BD709}" type="presOf" srcId="{0D14A701-3BD9-4539-85CE-68607ADF731B}" destId="{E746B592-41BA-452A-ACA0-6F3BD5A61E58}" srcOrd="0" destOrd="0" presId="urn:microsoft.com/office/officeart/2005/8/layout/process3"/>
    <dgm:cxn modelId="{2D3AB983-3E7B-41C6-BBF4-D7E574A0C43B}" type="presOf" srcId="{0D14A701-3BD9-4539-85CE-68607ADF731B}" destId="{8E65B463-A6FB-4C36-BC7B-77E6B5778793}" srcOrd="1" destOrd="0" presId="urn:microsoft.com/office/officeart/2005/8/layout/process3"/>
    <dgm:cxn modelId="{2763CE5C-A2BD-4D3D-9DDD-B26B375B1AC9}" type="presOf" srcId="{B5239F93-B077-4178-8BBF-E5962FBCCE67}" destId="{57FAFCC2-1106-4CFC-8E35-3CCA7C3AAEC2}" srcOrd="0" destOrd="0" presId="urn:microsoft.com/office/officeart/2005/8/layout/process3"/>
    <dgm:cxn modelId="{3D7312B4-2453-443E-BF0B-84BFF8C4E697}" type="presOf" srcId="{33CB7D70-4F95-4D82-8952-4A031A5730CF}" destId="{B6DB43CA-6706-4856-928B-53CF4B4F33A4}" srcOrd="1" destOrd="0" presId="urn:microsoft.com/office/officeart/2005/8/layout/process3"/>
    <dgm:cxn modelId="{01F9C025-582D-4976-9674-F1E1B801C1E6}" srcId="{8B72F448-A7C2-40D3-BF40-B7054BD7E960}" destId="{C26416DD-2C36-41B9-B40E-B7D9A0B94CA4}" srcOrd="0" destOrd="0" parTransId="{CE040267-D0E0-4599-84FA-08F97A29568A}" sibTransId="{66715EAF-7E9D-43C0-9A3A-23A47236ECA0}"/>
    <dgm:cxn modelId="{DC089D4C-975B-4AD7-9A2C-938327454330}" srcId="{C147C919-47A9-4808-B689-72E27BA18E4A}" destId="{8B72F448-A7C2-40D3-BF40-B7054BD7E960}" srcOrd="3" destOrd="0" parTransId="{79BF4D3E-1302-4AAB-9236-70F3E7CCEABC}" sibTransId="{17D82579-8BCE-496D-8FE3-9CE93CBB300A}"/>
    <dgm:cxn modelId="{30AE78D5-2BAF-46D6-9700-1FA2B399EC08}" srcId="{C147C919-47A9-4808-B689-72E27BA18E4A}" destId="{74266032-71D5-4661-BD76-25914DB70D9A}" srcOrd="1" destOrd="0" parTransId="{E2353045-85E7-4A37-A658-82C35308B037}" sibTransId="{33CB7D70-4F95-4D82-8952-4A031A5730CF}"/>
    <dgm:cxn modelId="{1BB954B5-12F5-4A99-B69D-C66845D024C6}" type="presOf" srcId="{33CB7D70-4F95-4D82-8952-4A031A5730CF}" destId="{79B9D69E-9771-4DDB-AF29-2C78DCF0C269}" srcOrd="0" destOrd="0" presId="urn:microsoft.com/office/officeart/2005/8/layout/process3"/>
    <dgm:cxn modelId="{599A6A86-AA55-46F6-9CDC-3A3E2B4BDAC1}" type="presOf" srcId="{C764C25A-F5CB-4D1A-8A9F-8D2DD0122D8C}" destId="{A972568B-7A08-4515-AB1D-98A09106997D}" srcOrd="0" destOrd="0" presId="urn:microsoft.com/office/officeart/2005/8/layout/process3"/>
    <dgm:cxn modelId="{156558BC-9B33-4476-A935-E64A9A7FA581}" srcId="{EC507008-EFA5-401B-A7E6-D94066D85457}" destId="{B5239F93-B077-4178-8BBF-E5962FBCCE67}" srcOrd="0" destOrd="0" parTransId="{9C501C18-4861-4112-8648-791680D17513}" sibTransId="{3A809442-77CD-41E6-A710-9A5A1A4DED73}"/>
    <dgm:cxn modelId="{ED3803B8-FE72-4FA7-B461-4E46A7C1304D}" type="presOf" srcId="{682E6B81-34BE-4D90-88B7-5CD96464EB0B}" destId="{58F17AAF-0B7E-4E96-9A7E-9A1E87EB5581}" srcOrd="0" destOrd="0" presId="urn:microsoft.com/office/officeart/2005/8/layout/process3"/>
    <dgm:cxn modelId="{487B289D-44B1-4B54-BB19-77E676251A38}" srcId="{C147C919-47A9-4808-B689-72E27BA18E4A}" destId="{EC507008-EFA5-401B-A7E6-D94066D85457}" srcOrd="0" destOrd="0" parTransId="{0C6E5F05-3A65-4575-88C2-8DE00462FF79}" sibTransId="{0D14A701-3BD9-4539-85CE-68607ADF731B}"/>
    <dgm:cxn modelId="{01E4BA1C-7887-4B61-B140-2CFA46DB7C15}" srcId="{C764C25A-F5CB-4D1A-8A9F-8D2DD0122D8C}" destId="{682E6B81-34BE-4D90-88B7-5CD96464EB0B}" srcOrd="0" destOrd="0" parTransId="{EFF7DC0C-264C-4407-BBDD-3930CB5C05D6}" sibTransId="{B09BDE98-D417-4629-8017-92445D38088F}"/>
    <dgm:cxn modelId="{5259E8E9-966A-4051-BA4A-1F428D09B053}" srcId="{EC507008-EFA5-401B-A7E6-D94066D85457}" destId="{FEA5B9A9-DF16-4A30-8A45-42EE9A4244BF}" srcOrd="1" destOrd="0" parTransId="{E4A844B1-CBE9-4C7F-92CC-027F3712944F}" sibTransId="{E510204A-527D-41A4-A407-B8A2236B0E4C}"/>
    <dgm:cxn modelId="{A2FC4CFB-E8C5-44A6-ADF0-148387253E24}" type="presOf" srcId="{8B72F448-A7C2-40D3-BF40-B7054BD7E960}" destId="{53F1161E-89AC-43F1-9183-660672D6D985}" srcOrd="1" destOrd="0" presId="urn:microsoft.com/office/officeart/2005/8/layout/process3"/>
    <dgm:cxn modelId="{5A21854D-2166-45F8-8EE8-97C3068D5CE4}" type="presOf" srcId="{C26416DD-2C36-41B9-B40E-B7D9A0B94CA4}" destId="{F3DF264C-76E6-46B8-9371-B99825F2496B}" srcOrd="0" destOrd="0" presId="urn:microsoft.com/office/officeart/2005/8/layout/process3"/>
    <dgm:cxn modelId="{F3C882D0-42BA-446F-BB28-9B627800BE95}" type="presOf" srcId="{28EEB8B1-EDF7-4B9E-9486-C7657E9CFDD4}" destId="{B281BE4C-432C-4D8B-9A00-7EBB4FDC23E0}" srcOrd="1" destOrd="0" presId="urn:microsoft.com/office/officeart/2005/8/layout/process3"/>
    <dgm:cxn modelId="{AB956D75-3F54-484C-9B57-18FD8FB422E0}" type="presOf" srcId="{74266032-71D5-4661-BD76-25914DB70D9A}" destId="{E7D89357-3598-41BD-8879-5B1B9FA92C34}" srcOrd="1" destOrd="0" presId="urn:microsoft.com/office/officeart/2005/8/layout/process3"/>
    <dgm:cxn modelId="{0BC30FF1-64A0-412F-AEB9-49BA3E3EE1EC}" type="presOf" srcId="{C764C25A-F5CB-4D1A-8A9F-8D2DD0122D8C}" destId="{83639A8F-80D5-4CAE-B88C-E3799D598001}" srcOrd="1" destOrd="0" presId="urn:microsoft.com/office/officeart/2005/8/layout/process3"/>
    <dgm:cxn modelId="{446232C2-DA7C-4F31-A1E4-796A83121DB4}" type="presOf" srcId="{28EEB8B1-EDF7-4B9E-9486-C7657E9CFDD4}" destId="{CA929A91-B281-482B-A223-4106939916DC}" srcOrd="0" destOrd="0" presId="urn:microsoft.com/office/officeart/2005/8/layout/process3"/>
    <dgm:cxn modelId="{67FEE436-EA8A-4C03-B160-2555E5A22FAB}" type="presOf" srcId="{DA89B176-B397-48EF-B3DE-4AC021010158}" destId="{2E68F0B6-81F5-4C29-8E62-4D6D015C38EE}" srcOrd="0" destOrd="0" presId="urn:microsoft.com/office/officeart/2005/8/layout/process3"/>
    <dgm:cxn modelId="{2C022DAD-66E1-4E23-BD3A-7EC1CFBA7FB2}" type="presOf" srcId="{8B72F448-A7C2-40D3-BF40-B7054BD7E960}" destId="{04C302B4-19C9-48E9-B224-886008C56FA8}" srcOrd="0" destOrd="0" presId="urn:microsoft.com/office/officeart/2005/8/layout/process3"/>
    <dgm:cxn modelId="{24442128-8FDE-467E-9C9E-BE375FC82D85}" type="presOf" srcId="{EC507008-EFA5-401B-A7E6-D94066D85457}" destId="{4585F309-AD0C-46D4-8C90-ED4BA7D02E5E}" srcOrd="1" destOrd="0" presId="urn:microsoft.com/office/officeart/2005/8/layout/process3"/>
    <dgm:cxn modelId="{173AFA0E-E5C5-4FD5-850F-C34AF2E89549}" type="presOf" srcId="{C147C919-47A9-4808-B689-72E27BA18E4A}" destId="{671F04B0-3F68-46F7-B50F-2B272DE4015C}" srcOrd="0" destOrd="0" presId="urn:microsoft.com/office/officeart/2005/8/layout/process3"/>
    <dgm:cxn modelId="{C7CC2441-FF81-492F-9FFE-37ABC176A62C}" type="presOf" srcId="{FEA5B9A9-DF16-4A30-8A45-42EE9A4244BF}" destId="{57FAFCC2-1106-4CFC-8E35-3CCA7C3AAEC2}" srcOrd="0" destOrd="1" presId="urn:microsoft.com/office/officeart/2005/8/layout/process3"/>
    <dgm:cxn modelId="{23D3C6B3-B92C-4287-AD5F-6766C2CD51FE}" type="presOf" srcId="{74266032-71D5-4661-BD76-25914DB70D9A}" destId="{872CA472-1036-432E-A8EE-1889E5F78047}" srcOrd="0" destOrd="0" presId="urn:microsoft.com/office/officeart/2005/8/layout/process3"/>
    <dgm:cxn modelId="{019A8C2D-D059-45AA-AF11-EC8CEFFB432A}" type="presParOf" srcId="{671F04B0-3F68-46F7-B50F-2B272DE4015C}" destId="{782E7BF6-FF5A-4108-A62E-9743717BA5C4}" srcOrd="0" destOrd="0" presId="urn:microsoft.com/office/officeart/2005/8/layout/process3"/>
    <dgm:cxn modelId="{FB204A9B-D8B0-4321-A0A5-586B387E2436}" type="presParOf" srcId="{782E7BF6-FF5A-4108-A62E-9743717BA5C4}" destId="{EB11EF4D-E03F-4CCD-91B1-CACA7B1938D5}" srcOrd="0" destOrd="0" presId="urn:microsoft.com/office/officeart/2005/8/layout/process3"/>
    <dgm:cxn modelId="{1EB7775B-A6F5-46EF-A698-780DBD385A4A}" type="presParOf" srcId="{782E7BF6-FF5A-4108-A62E-9743717BA5C4}" destId="{4585F309-AD0C-46D4-8C90-ED4BA7D02E5E}" srcOrd="1" destOrd="0" presId="urn:microsoft.com/office/officeart/2005/8/layout/process3"/>
    <dgm:cxn modelId="{D1F3A7A8-B2E7-4B60-A507-DD411311086A}" type="presParOf" srcId="{782E7BF6-FF5A-4108-A62E-9743717BA5C4}" destId="{57FAFCC2-1106-4CFC-8E35-3CCA7C3AAEC2}" srcOrd="2" destOrd="0" presId="urn:microsoft.com/office/officeart/2005/8/layout/process3"/>
    <dgm:cxn modelId="{C31BC23E-EE07-4952-BAC0-29E0E4BB9D97}" type="presParOf" srcId="{671F04B0-3F68-46F7-B50F-2B272DE4015C}" destId="{E746B592-41BA-452A-ACA0-6F3BD5A61E58}" srcOrd="1" destOrd="0" presId="urn:microsoft.com/office/officeart/2005/8/layout/process3"/>
    <dgm:cxn modelId="{E97E7AAB-A842-4C56-B19F-061E49023E02}" type="presParOf" srcId="{E746B592-41BA-452A-ACA0-6F3BD5A61E58}" destId="{8E65B463-A6FB-4C36-BC7B-77E6B5778793}" srcOrd="0" destOrd="0" presId="urn:microsoft.com/office/officeart/2005/8/layout/process3"/>
    <dgm:cxn modelId="{B7CDF5DF-3CC0-4A6E-91DD-A70A8E086CAA}" type="presParOf" srcId="{671F04B0-3F68-46F7-B50F-2B272DE4015C}" destId="{316C7A5A-6870-4E6F-9A4F-138C38D2FE0E}" srcOrd="2" destOrd="0" presId="urn:microsoft.com/office/officeart/2005/8/layout/process3"/>
    <dgm:cxn modelId="{82F251A9-206E-4B08-9CC0-BFB3A40883E2}" type="presParOf" srcId="{316C7A5A-6870-4E6F-9A4F-138C38D2FE0E}" destId="{872CA472-1036-432E-A8EE-1889E5F78047}" srcOrd="0" destOrd="0" presId="urn:microsoft.com/office/officeart/2005/8/layout/process3"/>
    <dgm:cxn modelId="{5B8D2CF7-07B9-4A9B-B39F-342960CB04C0}" type="presParOf" srcId="{316C7A5A-6870-4E6F-9A4F-138C38D2FE0E}" destId="{E7D89357-3598-41BD-8879-5B1B9FA92C34}" srcOrd="1" destOrd="0" presId="urn:microsoft.com/office/officeart/2005/8/layout/process3"/>
    <dgm:cxn modelId="{D82FF520-6F69-4F77-92A4-1AC3273E8B47}" type="presParOf" srcId="{316C7A5A-6870-4E6F-9A4F-138C38D2FE0E}" destId="{2E68F0B6-81F5-4C29-8E62-4D6D015C38EE}" srcOrd="2" destOrd="0" presId="urn:microsoft.com/office/officeart/2005/8/layout/process3"/>
    <dgm:cxn modelId="{7360E470-C02A-41FA-A01F-26FABC8E3845}" type="presParOf" srcId="{671F04B0-3F68-46F7-B50F-2B272DE4015C}" destId="{79B9D69E-9771-4DDB-AF29-2C78DCF0C269}" srcOrd="3" destOrd="0" presId="urn:microsoft.com/office/officeart/2005/8/layout/process3"/>
    <dgm:cxn modelId="{98D3A186-8337-413C-BDB2-A9EFA42AB19A}" type="presParOf" srcId="{79B9D69E-9771-4DDB-AF29-2C78DCF0C269}" destId="{B6DB43CA-6706-4856-928B-53CF4B4F33A4}" srcOrd="0" destOrd="0" presId="urn:microsoft.com/office/officeart/2005/8/layout/process3"/>
    <dgm:cxn modelId="{B2A42749-27ED-45B6-BFC4-BFD033FED5EF}" type="presParOf" srcId="{671F04B0-3F68-46F7-B50F-2B272DE4015C}" destId="{42243C0E-7D64-4098-A96C-15DBB78131D4}" srcOrd="4" destOrd="0" presId="urn:microsoft.com/office/officeart/2005/8/layout/process3"/>
    <dgm:cxn modelId="{7DFBFB16-AFDB-4ACB-849F-A73D3A902BCA}" type="presParOf" srcId="{42243C0E-7D64-4098-A96C-15DBB78131D4}" destId="{A972568B-7A08-4515-AB1D-98A09106997D}" srcOrd="0" destOrd="0" presId="urn:microsoft.com/office/officeart/2005/8/layout/process3"/>
    <dgm:cxn modelId="{410788D2-8472-4C3C-8E9B-3268BF4495D6}" type="presParOf" srcId="{42243C0E-7D64-4098-A96C-15DBB78131D4}" destId="{83639A8F-80D5-4CAE-B88C-E3799D598001}" srcOrd="1" destOrd="0" presId="urn:microsoft.com/office/officeart/2005/8/layout/process3"/>
    <dgm:cxn modelId="{402C0049-18FB-46B4-9380-5D50C58D527C}" type="presParOf" srcId="{42243C0E-7D64-4098-A96C-15DBB78131D4}" destId="{58F17AAF-0B7E-4E96-9A7E-9A1E87EB5581}" srcOrd="2" destOrd="0" presId="urn:microsoft.com/office/officeart/2005/8/layout/process3"/>
    <dgm:cxn modelId="{988535F2-3EE7-4B80-B3B5-3A03907DC3FB}" type="presParOf" srcId="{671F04B0-3F68-46F7-B50F-2B272DE4015C}" destId="{CA929A91-B281-482B-A223-4106939916DC}" srcOrd="5" destOrd="0" presId="urn:microsoft.com/office/officeart/2005/8/layout/process3"/>
    <dgm:cxn modelId="{19C5562C-F910-4D82-9CA1-62E33B73A5F8}" type="presParOf" srcId="{CA929A91-B281-482B-A223-4106939916DC}" destId="{B281BE4C-432C-4D8B-9A00-7EBB4FDC23E0}" srcOrd="0" destOrd="0" presId="urn:microsoft.com/office/officeart/2005/8/layout/process3"/>
    <dgm:cxn modelId="{AE8087D2-3B1C-486F-8704-BB38B6667F75}" type="presParOf" srcId="{671F04B0-3F68-46F7-B50F-2B272DE4015C}" destId="{D414E4B0-E053-43C6-8267-E4FB2620CD94}" srcOrd="6" destOrd="0" presId="urn:microsoft.com/office/officeart/2005/8/layout/process3"/>
    <dgm:cxn modelId="{B6BE6321-2BA0-4ABD-925D-DE2B95C8DACB}" type="presParOf" srcId="{D414E4B0-E053-43C6-8267-E4FB2620CD94}" destId="{04C302B4-19C9-48E9-B224-886008C56FA8}" srcOrd="0" destOrd="0" presId="urn:microsoft.com/office/officeart/2005/8/layout/process3"/>
    <dgm:cxn modelId="{275C391F-681A-451F-8B49-EDAF6E32D8A2}" type="presParOf" srcId="{D414E4B0-E053-43C6-8267-E4FB2620CD94}" destId="{53F1161E-89AC-43F1-9183-660672D6D985}" srcOrd="1" destOrd="0" presId="urn:microsoft.com/office/officeart/2005/8/layout/process3"/>
    <dgm:cxn modelId="{17DF8FF8-1A76-44A6-8E9D-C156FE2317DC}" type="presParOf" srcId="{D414E4B0-E053-43C6-8267-E4FB2620CD94}" destId="{F3DF264C-76E6-46B8-9371-B99825F2496B}"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1B005BE-DA41-4D66-B320-A6245D8BD1C6}" type="doc">
      <dgm:prSet loTypeId="urn:microsoft.com/office/officeart/2005/8/layout/hierarchy1" loCatId="hierarchy" qsTypeId="urn:microsoft.com/office/officeart/2005/8/quickstyle/3d1" qsCatId="3D" csTypeId="urn:microsoft.com/office/officeart/2005/8/colors/colorful4" csCatId="colorful" phldr="1"/>
      <dgm:spPr/>
      <dgm:t>
        <a:bodyPr/>
        <a:lstStyle/>
        <a:p>
          <a:endParaRPr lang="ru-RU"/>
        </a:p>
      </dgm:t>
    </dgm:pt>
    <dgm:pt modelId="{DCF07A87-F022-4E17-A898-276DAA859A03}">
      <dgm:prSet phldrT="[Текст]" custT="1"/>
      <dgm:spPr/>
      <dgm:t>
        <a:bodyPr/>
        <a:lstStyle/>
        <a:p>
          <a:r>
            <a:rPr lang="ro-MD" sz="2000" b="1" dirty="0" smtClean="0"/>
            <a:t>Pacient pentru spitalizare</a:t>
          </a:r>
          <a:endParaRPr lang="ru-RU" sz="2000" b="1" dirty="0"/>
        </a:p>
      </dgm:t>
    </dgm:pt>
    <dgm:pt modelId="{73CC5D05-F475-4948-B61B-63F6EE5202AD}" type="parTrans" cxnId="{A271D226-F4C7-48B1-BD9F-9C9E12399F9F}">
      <dgm:prSet/>
      <dgm:spPr/>
      <dgm:t>
        <a:bodyPr/>
        <a:lstStyle/>
        <a:p>
          <a:endParaRPr lang="ru-RU"/>
        </a:p>
      </dgm:t>
    </dgm:pt>
    <dgm:pt modelId="{1A78F17B-22AC-4803-8D50-1E825C3D0FDE}" type="sibTrans" cxnId="{A271D226-F4C7-48B1-BD9F-9C9E12399F9F}">
      <dgm:prSet/>
      <dgm:spPr/>
      <dgm:t>
        <a:bodyPr/>
        <a:lstStyle/>
        <a:p>
          <a:endParaRPr lang="ru-RU"/>
        </a:p>
      </dgm:t>
    </dgm:pt>
    <dgm:pt modelId="{01BB9C86-5404-43E2-A969-FFA44839722A}">
      <dgm:prSet phldrT="[Текст]" custT="1"/>
      <dgm:spPr/>
      <dgm:t>
        <a:bodyPr/>
        <a:lstStyle/>
        <a:p>
          <a:r>
            <a:rPr lang="ro-MD" sz="2000" dirty="0" smtClean="0"/>
            <a:t>Asigurare</a:t>
          </a:r>
          <a:endParaRPr lang="ru-RU" sz="2000" dirty="0"/>
        </a:p>
      </dgm:t>
    </dgm:pt>
    <dgm:pt modelId="{9D1F04E8-4899-424D-8332-3117851959FB}" type="parTrans" cxnId="{52A31DB2-6516-415B-9D66-1D96AA413E8E}">
      <dgm:prSet/>
      <dgm:spPr/>
      <dgm:t>
        <a:bodyPr/>
        <a:lstStyle/>
        <a:p>
          <a:endParaRPr lang="ru-RU"/>
        </a:p>
      </dgm:t>
    </dgm:pt>
    <dgm:pt modelId="{7FF36FE9-632B-4D80-AFF9-13E93D53BCE6}" type="sibTrans" cxnId="{52A31DB2-6516-415B-9D66-1D96AA413E8E}">
      <dgm:prSet/>
      <dgm:spPr/>
      <dgm:t>
        <a:bodyPr/>
        <a:lstStyle/>
        <a:p>
          <a:endParaRPr lang="ru-RU"/>
        </a:p>
      </dgm:t>
    </dgm:pt>
    <dgm:pt modelId="{CC64EA2B-D5A2-40FD-8689-86CBFC8581C3}">
      <dgm:prSet phldrT="[Текст]" custT="1"/>
      <dgm:spPr/>
      <dgm:t>
        <a:bodyPr/>
        <a:lstStyle/>
        <a:p>
          <a:r>
            <a:rPr lang="ro-MD" sz="2000" dirty="0" smtClean="0"/>
            <a:t>obligatorie (CNAM</a:t>
          </a:r>
          <a:r>
            <a:rPr lang="ro-MD" sz="1600" dirty="0" smtClean="0"/>
            <a:t>)</a:t>
          </a:r>
          <a:endParaRPr lang="ru-RU" sz="1600" dirty="0"/>
        </a:p>
      </dgm:t>
    </dgm:pt>
    <dgm:pt modelId="{DB38A03B-922B-48D3-AF2D-D0B3C4764B99}" type="parTrans" cxnId="{210033F9-6985-4CDD-B33B-F2C946FC721F}">
      <dgm:prSet/>
      <dgm:spPr/>
      <dgm:t>
        <a:bodyPr/>
        <a:lstStyle/>
        <a:p>
          <a:endParaRPr lang="ru-RU"/>
        </a:p>
      </dgm:t>
    </dgm:pt>
    <dgm:pt modelId="{111FFBB9-1CF5-404E-AD99-BBC0DFA7144F}" type="sibTrans" cxnId="{210033F9-6985-4CDD-B33B-F2C946FC721F}">
      <dgm:prSet/>
      <dgm:spPr/>
      <dgm:t>
        <a:bodyPr/>
        <a:lstStyle/>
        <a:p>
          <a:endParaRPr lang="ru-RU"/>
        </a:p>
      </dgm:t>
    </dgm:pt>
    <dgm:pt modelId="{C25F28BB-2EED-441B-A620-5CBD43215844}">
      <dgm:prSet phldrT="[Текст]" custT="1"/>
      <dgm:spPr/>
      <dgm:t>
        <a:bodyPr/>
        <a:lstStyle/>
        <a:p>
          <a:r>
            <a:rPr lang="ro-MD" sz="2000" b="1" dirty="0" smtClean="0"/>
            <a:t>facultativă</a:t>
          </a:r>
          <a:endParaRPr lang="ru-RU" sz="2000" b="1" dirty="0"/>
        </a:p>
      </dgm:t>
    </dgm:pt>
    <dgm:pt modelId="{8DD9AC42-C212-4E48-9E9C-4E9FE062DC18}" type="parTrans" cxnId="{E0773B02-562D-4BAF-982B-ED31907EF3E2}">
      <dgm:prSet/>
      <dgm:spPr/>
      <dgm:t>
        <a:bodyPr/>
        <a:lstStyle/>
        <a:p>
          <a:endParaRPr lang="ru-RU"/>
        </a:p>
      </dgm:t>
    </dgm:pt>
    <dgm:pt modelId="{036B2F96-5E96-4089-8539-64406B950039}" type="sibTrans" cxnId="{E0773B02-562D-4BAF-982B-ED31907EF3E2}">
      <dgm:prSet/>
      <dgm:spPr/>
      <dgm:t>
        <a:bodyPr/>
        <a:lstStyle/>
        <a:p>
          <a:endParaRPr lang="ru-RU"/>
        </a:p>
      </dgm:t>
    </dgm:pt>
    <dgm:pt modelId="{7A496BAC-6576-492E-891E-7416565BA34F}">
      <dgm:prSet phldrT="[Текст]" custT="1"/>
      <dgm:spPr/>
      <dgm:t>
        <a:bodyPr/>
        <a:lstStyle/>
        <a:p>
          <a:r>
            <a:rPr lang="ro-MD" sz="2000" b="0" dirty="0" smtClean="0"/>
            <a:t>Contract</a:t>
          </a:r>
          <a:endParaRPr lang="ru-RU" sz="2000" b="0" dirty="0"/>
        </a:p>
      </dgm:t>
    </dgm:pt>
    <dgm:pt modelId="{4481028C-40C7-4BDF-B28E-E148DA5AD08B}" type="parTrans" cxnId="{12F641AA-E6EB-4F66-B45E-0B36B968C905}">
      <dgm:prSet/>
      <dgm:spPr/>
      <dgm:t>
        <a:bodyPr/>
        <a:lstStyle/>
        <a:p>
          <a:endParaRPr lang="ru-RU"/>
        </a:p>
      </dgm:t>
    </dgm:pt>
    <dgm:pt modelId="{9DE1D8B1-C7FD-4137-95BE-1F8F7BCAE36A}" type="sibTrans" cxnId="{12F641AA-E6EB-4F66-B45E-0B36B968C905}">
      <dgm:prSet/>
      <dgm:spPr/>
      <dgm:t>
        <a:bodyPr/>
        <a:lstStyle/>
        <a:p>
          <a:endParaRPr lang="ru-RU"/>
        </a:p>
      </dgm:t>
    </dgm:pt>
    <dgm:pt modelId="{19840681-7174-4F8A-A9C3-2BCCB60212BF}">
      <dgm:prSet phldrT="[Текст]" custT="1"/>
      <dgm:spPr/>
      <dgm:t>
        <a:bodyPr/>
        <a:lstStyle/>
        <a:p>
          <a:r>
            <a:rPr lang="ro-MD" sz="2000" dirty="0" smtClean="0"/>
            <a:t>contra plată</a:t>
          </a:r>
          <a:endParaRPr lang="ru-RU" sz="2000" dirty="0"/>
        </a:p>
      </dgm:t>
    </dgm:pt>
    <dgm:pt modelId="{7F41BEC6-B90D-4DBB-B5BF-0A464F6E0D68}" type="parTrans" cxnId="{145E67C8-5033-46A2-9DB7-5E8A9A7F06A9}">
      <dgm:prSet/>
      <dgm:spPr/>
      <dgm:t>
        <a:bodyPr/>
        <a:lstStyle/>
        <a:p>
          <a:endParaRPr lang="ru-RU"/>
        </a:p>
      </dgm:t>
    </dgm:pt>
    <dgm:pt modelId="{959228A5-1EA6-46D6-9C50-13082C8D28A6}" type="sibTrans" cxnId="{145E67C8-5033-46A2-9DB7-5E8A9A7F06A9}">
      <dgm:prSet/>
      <dgm:spPr/>
      <dgm:t>
        <a:bodyPr/>
        <a:lstStyle/>
        <a:p>
          <a:endParaRPr lang="ru-RU"/>
        </a:p>
      </dgm:t>
    </dgm:pt>
    <dgm:pt modelId="{1E86A49A-7F90-4CCA-A0CB-DAE19DC081CA}">
      <dgm:prSet phldrT="[Текст]" custT="1"/>
      <dgm:spPr/>
      <dgm:t>
        <a:bodyPr/>
        <a:lstStyle/>
        <a:p>
          <a:r>
            <a:rPr lang="ro-MD" sz="2000" dirty="0" smtClean="0"/>
            <a:t>cu alte instituții </a:t>
          </a:r>
          <a:endParaRPr lang="ru-RU" sz="2000" dirty="0"/>
        </a:p>
      </dgm:t>
    </dgm:pt>
    <dgm:pt modelId="{2394A144-2AF2-444E-A7F4-AD6E2E6DAEAB}" type="parTrans" cxnId="{6882B267-1437-48C9-A6B4-8B5880F559B6}">
      <dgm:prSet/>
      <dgm:spPr/>
      <dgm:t>
        <a:bodyPr/>
        <a:lstStyle/>
        <a:p>
          <a:endParaRPr lang="ru-RU"/>
        </a:p>
      </dgm:t>
    </dgm:pt>
    <dgm:pt modelId="{4276BE7A-0DAE-46A3-8FCB-B1A6968C2506}" type="sibTrans" cxnId="{6882B267-1437-48C9-A6B4-8B5880F559B6}">
      <dgm:prSet/>
      <dgm:spPr/>
      <dgm:t>
        <a:bodyPr/>
        <a:lstStyle/>
        <a:p>
          <a:endParaRPr lang="ru-RU"/>
        </a:p>
      </dgm:t>
    </dgm:pt>
    <dgm:pt modelId="{B7F0B211-63E9-403D-8B8C-92DBADEAC598}" type="pres">
      <dgm:prSet presAssocID="{01B005BE-DA41-4D66-B320-A6245D8BD1C6}" presName="hierChild1" presStyleCnt="0">
        <dgm:presLayoutVars>
          <dgm:chPref val="1"/>
          <dgm:dir/>
          <dgm:animOne val="branch"/>
          <dgm:animLvl val="lvl"/>
          <dgm:resizeHandles/>
        </dgm:presLayoutVars>
      </dgm:prSet>
      <dgm:spPr/>
      <dgm:t>
        <a:bodyPr/>
        <a:lstStyle/>
        <a:p>
          <a:endParaRPr lang="ru-RU"/>
        </a:p>
      </dgm:t>
    </dgm:pt>
    <dgm:pt modelId="{D0158AEB-A90B-43AA-A356-AC44C5FAD30E}" type="pres">
      <dgm:prSet presAssocID="{DCF07A87-F022-4E17-A898-276DAA859A03}" presName="hierRoot1" presStyleCnt="0"/>
      <dgm:spPr/>
    </dgm:pt>
    <dgm:pt modelId="{7B3D3740-3A5E-4D31-A360-C28638E3A32D}" type="pres">
      <dgm:prSet presAssocID="{DCF07A87-F022-4E17-A898-276DAA859A03}" presName="composite" presStyleCnt="0"/>
      <dgm:spPr/>
    </dgm:pt>
    <dgm:pt modelId="{852F722B-6E9B-4C2A-BA8C-C26A4FD00CFD}" type="pres">
      <dgm:prSet presAssocID="{DCF07A87-F022-4E17-A898-276DAA859A03}" presName="background" presStyleLbl="node0" presStyleIdx="0" presStyleCnt="1"/>
      <dgm:spPr/>
    </dgm:pt>
    <dgm:pt modelId="{1BDEBED9-77FD-4538-A3D9-802111E3FD37}" type="pres">
      <dgm:prSet presAssocID="{DCF07A87-F022-4E17-A898-276DAA859A03}" presName="text" presStyleLbl="fgAcc0" presStyleIdx="0" presStyleCnt="1" custScaleX="173175">
        <dgm:presLayoutVars>
          <dgm:chPref val="3"/>
        </dgm:presLayoutVars>
      </dgm:prSet>
      <dgm:spPr/>
      <dgm:t>
        <a:bodyPr/>
        <a:lstStyle/>
        <a:p>
          <a:endParaRPr lang="ru-RU"/>
        </a:p>
      </dgm:t>
    </dgm:pt>
    <dgm:pt modelId="{A9413897-301F-47D2-8514-146916EA7AF7}" type="pres">
      <dgm:prSet presAssocID="{DCF07A87-F022-4E17-A898-276DAA859A03}" presName="hierChild2" presStyleCnt="0"/>
      <dgm:spPr/>
    </dgm:pt>
    <dgm:pt modelId="{A479036B-B911-4D72-AD2A-7413305F3DB5}" type="pres">
      <dgm:prSet presAssocID="{9D1F04E8-4899-424D-8332-3117851959FB}" presName="Name10" presStyleLbl="parChTrans1D2" presStyleIdx="0" presStyleCnt="2"/>
      <dgm:spPr/>
      <dgm:t>
        <a:bodyPr/>
        <a:lstStyle/>
        <a:p>
          <a:endParaRPr lang="ru-RU"/>
        </a:p>
      </dgm:t>
    </dgm:pt>
    <dgm:pt modelId="{B6366634-A7D4-42AA-A341-4F962BA96D03}" type="pres">
      <dgm:prSet presAssocID="{01BB9C86-5404-43E2-A969-FFA44839722A}" presName="hierRoot2" presStyleCnt="0"/>
      <dgm:spPr/>
    </dgm:pt>
    <dgm:pt modelId="{A12063F7-CEB5-43B4-B999-11F716FB9685}" type="pres">
      <dgm:prSet presAssocID="{01BB9C86-5404-43E2-A969-FFA44839722A}" presName="composite2" presStyleCnt="0"/>
      <dgm:spPr/>
    </dgm:pt>
    <dgm:pt modelId="{B6307ED5-B726-464E-A41B-D6F07ACB6834}" type="pres">
      <dgm:prSet presAssocID="{01BB9C86-5404-43E2-A969-FFA44839722A}" presName="background2" presStyleLbl="node2" presStyleIdx="0" presStyleCnt="2"/>
      <dgm:spPr/>
    </dgm:pt>
    <dgm:pt modelId="{58E9A9E4-8327-4A17-A1BC-5E9B1EA4A040}" type="pres">
      <dgm:prSet presAssocID="{01BB9C86-5404-43E2-A969-FFA44839722A}" presName="text2" presStyleLbl="fgAcc2" presStyleIdx="0" presStyleCnt="2" custScaleX="173175">
        <dgm:presLayoutVars>
          <dgm:chPref val="3"/>
        </dgm:presLayoutVars>
      </dgm:prSet>
      <dgm:spPr/>
      <dgm:t>
        <a:bodyPr/>
        <a:lstStyle/>
        <a:p>
          <a:endParaRPr lang="ru-RU"/>
        </a:p>
      </dgm:t>
    </dgm:pt>
    <dgm:pt modelId="{F835026E-8744-4A22-AF9D-ED86FC8AD909}" type="pres">
      <dgm:prSet presAssocID="{01BB9C86-5404-43E2-A969-FFA44839722A}" presName="hierChild3" presStyleCnt="0"/>
      <dgm:spPr/>
    </dgm:pt>
    <dgm:pt modelId="{60195ACD-593A-4B0C-8952-BC58A9B95F79}" type="pres">
      <dgm:prSet presAssocID="{DB38A03B-922B-48D3-AF2D-D0B3C4764B99}" presName="Name17" presStyleLbl="parChTrans1D3" presStyleIdx="0" presStyleCnt="4"/>
      <dgm:spPr/>
      <dgm:t>
        <a:bodyPr/>
        <a:lstStyle/>
        <a:p>
          <a:endParaRPr lang="ru-RU"/>
        </a:p>
      </dgm:t>
    </dgm:pt>
    <dgm:pt modelId="{BB3A315D-35BD-4D60-B0B9-55929DF9FBE3}" type="pres">
      <dgm:prSet presAssocID="{CC64EA2B-D5A2-40FD-8689-86CBFC8581C3}" presName="hierRoot3" presStyleCnt="0"/>
      <dgm:spPr/>
    </dgm:pt>
    <dgm:pt modelId="{6609629E-6BD2-46ED-A70E-78DAEDA09C0C}" type="pres">
      <dgm:prSet presAssocID="{CC64EA2B-D5A2-40FD-8689-86CBFC8581C3}" presName="composite3" presStyleCnt="0"/>
      <dgm:spPr/>
    </dgm:pt>
    <dgm:pt modelId="{F300BBF2-0EE4-4186-88E2-BA5DFBFF52FB}" type="pres">
      <dgm:prSet presAssocID="{CC64EA2B-D5A2-40FD-8689-86CBFC8581C3}" presName="background3" presStyleLbl="node3" presStyleIdx="0" presStyleCnt="4"/>
      <dgm:spPr/>
    </dgm:pt>
    <dgm:pt modelId="{644A4239-AFA7-4033-BB41-2854D23D5064}" type="pres">
      <dgm:prSet presAssocID="{CC64EA2B-D5A2-40FD-8689-86CBFC8581C3}" presName="text3" presStyleLbl="fgAcc3" presStyleIdx="0" presStyleCnt="4" custScaleX="173175">
        <dgm:presLayoutVars>
          <dgm:chPref val="3"/>
        </dgm:presLayoutVars>
      </dgm:prSet>
      <dgm:spPr/>
      <dgm:t>
        <a:bodyPr/>
        <a:lstStyle/>
        <a:p>
          <a:endParaRPr lang="ru-RU"/>
        </a:p>
      </dgm:t>
    </dgm:pt>
    <dgm:pt modelId="{C9D8347D-E190-4725-9BE1-1433873CF218}" type="pres">
      <dgm:prSet presAssocID="{CC64EA2B-D5A2-40FD-8689-86CBFC8581C3}" presName="hierChild4" presStyleCnt="0"/>
      <dgm:spPr/>
    </dgm:pt>
    <dgm:pt modelId="{C8CA29ED-55C8-4FE0-99F5-5E58918A7397}" type="pres">
      <dgm:prSet presAssocID="{8DD9AC42-C212-4E48-9E9C-4E9FE062DC18}" presName="Name17" presStyleLbl="parChTrans1D3" presStyleIdx="1" presStyleCnt="4"/>
      <dgm:spPr/>
      <dgm:t>
        <a:bodyPr/>
        <a:lstStyle/>
        <a:p>
          <a:endParaRPr lang="ru-RU"/>
        </a:p>
      </dgm:t>
    </dgm:pt>
    <dgm:pt modelId="{B3A55807-86B6-4685-86E8-025015DDF482}" type="pres">
      <dgm:prSet presAssocID="{C25F28BB-2EED-441B-A620-5CBD43215844}" presName="hierRoot3" presStyleCnt="0"/>
      <dgm:spPr/>
    </dgm:pt>
    <dgm:pt modelId="{3EDACAB8-7D06-4202-95D2-EA4F04BD11E3}" type="pres">
      <dgm:prSet presAssocID="{C25F28BB-2EED-441B-A620-5CBD43215844}" presName="composite3" presStyleCnt="0"/>
      <dgm:spPr/>
    </dgm:pt>
    <dgm:pt modelId="{74714648-6908-421E-9B5F-2F697DC23FEB}" type="pres">
      <dgm:prSet presAssocID="{C25F28BB-2EED-441B-A620-5CBD43215844}" presName="background3" presStyleLbl="node3" presStyleIdx="1" presStyleCnt="4"/>
      <dgm:spPr/>
    </dgm:pt>
    <dgm:pt modelId="{B89119FA-81C6-43D7-B896-EC34187805D8}" type="pres">
      <dgm:prSet presAssocID="{C25F28BB-2EED-441B-A620-5CBD43215844}" presName="text3" presStyleLbl="fgAcc3" presStyleIdx="1" presStyleCnt="4" custScaleX="173175">
        <dgm:presLayoutVars>
          <dgm:chPref val="3"/>
        </dgm:presLayoutVars>
      </dgm:prSet>
      <dgm:spPr/>
      <dgm:t>
        <a:bodyPr/>
        <a:lstStyle/>
        <a:p>
          <a:endParaRPr lang="ru-RU"/>
        </a:p>
      </dgm:t>
    </dgm:pt>
    <dgm:pt modelId="{2330B90B-A367-4A69-9EB9-CA1C72FC499C}" type="pres">
      <dgm:prSet presAssocID="{C25F28BB-2EED-441B-A620-5CBD43215844}" presName="hierChild4" presStyleCnt="0"/>
      <dgm:spPr/>
    </dgm:pt>
    <dgm:pt modelId="{C75DE076-E524-49F7-9CDD-6B6510496DC7}" type="pres">
      <dgm:prSet presAssocID="{4481028C-40C7-4BDF-B28E-E148DA5AD08B}" presName="Name10" presStyleLbl="parChTrans1D2" presStyleIdx="1" presStyleCnt="2"/>
      <dgm:spPr/>
      <dgm:t>
        <a:bodyPr/>
        <a:lstStyle/>
        <a:p>
          <a:endParaRPr lang="ru-RU"/>
        </a:p>
      </dgm:t>
    </dgm:pt>
    <dgm:pt modelId="{DE1D2302-0289-4D9D-9A7F-28876E8B8D3A}" type="pres">
      <dgm:prSet presAssocID="{7A496BAC-6576-492E-891E-7416565BA34F}" presName="hierRoot2" presStyleCnt="0"/>
      <dgm:spPr/>
    </dgm:pt>
    <dgm:pt modelId="{BD9F1769-D0DE-4590-85C8-272DDCD5056F}" type="pres">
      <dgm:prSet presAssocID="{7A496BAC-6576-492E-891E-7416565BA34F}" presName="composite2" presStyleCnt="0"/>
      <dgm:spPr/>
    </dgm:pt>
    <dgm:pt modelId="{BA1AAEAB-A1BB-411F-8EB9-2527359D8E08}" type="pres">
      <dgm:prSet presAssocID="{7A496BAC-6576-492E-891E-7416565BA34F}" presName="background2" presStyleLbl="node2" presStyleIdx="1" presStyleCnt="2"/>
      <dgm:spPr/>
    </dgm:pt>
    <dgm:pt modelId="{D412D7FB-8A81-4777-B20F-28D52727DC24}" type="pres">
      <dgm:prSet presAssocID="{7A496BAC-6576-492E-891E-7416565BA34F}" presName="text2" presStyleLbl="fgAcc2" presStyleIdx="1" presStyleCnt="2" custScaleX="173175">
        <dgm:presLayoutVars>
          <dgm:chPref val="3"/>
        </dgm:presLayoutVars>
      </dgm:prSet>
      <dgm:spPr/>
      <dgm:t>
        <a:bodyPr/>
        <a:lstStyle/>
        <a:p>
          <a:endParaRPr lang="ru-RU"/>
        </a:p>
      </dgm:t>
    </dgm:pt>
    <dgm:pt modelId="{E05F3660-1DAD-4722-9131-0B0CB0FE7CF9}" type="pres">
      <dgm:prSet presAssocID="{7A496BAC-6576-492E-891E-7416565BA34F}" presName="hierChild3" presStyleCnt="0"/>
      <dgm:spPr/>
    </dgm:pt>
    <dgm:pt modelId="{EDEBE26E-6136-4782-B437-5FB1D831F1C7}" type="pres">
      <dgm:prSet presAssocID="{7F41BEC6-B90D-4DBB-B5BF-0A464F6E0D68}" presName="Name17" presStyleLbl="parChTrans1D3" presStyleIdx="2" presStyleCnt="4"/>
      <dgm:spPr/>
      <dgm:t>
        <a:bodyPr/>
        <a:lstStyle/>
        <a:p>
          <a:endParaRPr lang="ru-RU"/>
        </a:p>
      </dgm:t>
    </dgm:pt>
    <dgm:pt modelId="{9CB9E04D-2F87-4A68-9C8B-A20C2A873820}" type="pres">
      <dgm:prSet presAssocID="{19840681-7174-4F8A-A9C3-2BCCB60212BF}" presName="hierRoot3" presStyleCnt="0"/>
      <dgm:spPr/>
    </dgm:pt>
    <dgm:pt modelId="{1C0146CA-E909-4145-8C6F-8F8DFC6A8E30}" type="pres">
      <dgm:prSet presAssocID="{19840681-7174-4F8A-A9C3-2BCCB60212BF}" presName="composite3" presStyleCnt="0"/>
      <dgm:spPr/>
    </dgm:pt>
    <dgm:pt modelId="{56A7D484-7AB7-4664-9B1C-01C6CF47E6FA}" type="pres">
      <dgm:prSet presAssocID="{19840681-7174-4F8A-A9C3-2BCCB60212BF}" presName="background3" presStyleLbl="node3" presStyleIdx="2" presStyleCnt="4"/>
      <dgm:spPr/>
    </dgm:pt>
    <dgm:pt modelId="{B94BB3F7-20EB-4274-88DA-C75AEE94FC7C}" type="pres">
      <dgm:prSet presAssocID="{19840681-7174-4F8A-A9C3-2BCCB60212BF}" presName="text3" presStyleLbl="fgAcc3" presStyleIdx="2" presStyleCnt="4" custScaleX="173175">
        <dgm:presLayoutVars>
          <dgm:chPref val="3"/>
        </dgm:presLayoutVars>
      </dgm:prSet>
      <dgm:spPr/>
      <dgm:t>
        <a:bodyPr/>
        <a:lstStyle/>
        <a:p>
          <a:endParaRPr lang="ru-RU"/>
        </a:p>
      </dgm:t>
    </dgm:pt>
    <dgm:pt modelId="{818B417E-1CC1-4965-8430-4DE082EAD02A}" type="pres">
      <dgm:prSet presAssocID="{19840681-7174-4F8A-A9C3-2BCCB60212BF}" presName="hierChild4" presStyleCnt="0"/>
      <dgm:spPr/>
    </dgm:pt>
    <dgm:pt modelId="{416100A5-D0E5-4706-891D-E9AE8E9C3BB4}" type="pres">
      <dgm:prSet presAssocID="{2394A144-2AF2-444E-A7F4-AD6E2E6DAEAB}" presName="Name17" presStyleLbl="parChTrans1D3" presStyleIdx="3" presStyleCnt="4"/>
      <dgm:spPr/>
      <dgm:t>
        <a:bodyPr/>
        <a:lstStyle/>
        <a:p>
          <a:endParaRPr lang="ru-RU"/>
        </a:p>
      </dgm:t>
    </dgm:pt>
    <dgm:pt modelId="{D7ADA6E8-2573-4E3C-84EE-CA83FD9EB7CD}" type="pres">
      <dgm:prSet presAssocID="{1E86A49A-7F90-4CCA-A0CB-DAE19DC081CA}" presName="hierRoot3" presStyleCnt="0"/>
      <dgm:spPr/>
    </dgm:pt>
    <dgm:pt modelId="{4093673F-28C7-4377-B7C7-99B68A4248B9}" type="pres">
      <dgm:prSet presAssocID="{1E86A49A-7F90-4CCA-A0CB-DAE19DC081CA}" presName="composite3" presStyleCnt="0"/>
      <dgm:spPr/>
    </dgm:pt>
    <dgm:pt modelId="{08D038DA-89B2-4BC4-9188-A515E1B01BB5}" type="pres">
      <dgm:prSet presAssocID="{1E86A49A-7F90-4CCA-A0CB-DAE19DC081CA}" presName="background3" presStyleLbl="node3" presStyleIdx="3" presStyleCnt="4"/>
      <dgm:spPr/>
    </dgm:pt>
    <dgm:pt modelId="{AEB197C6-4C03-4F54-AA0A-57DDD3FE1719}" type="pres">
      <dgm:prSet presAssocID="{1E86A49A-7F90-4CCA-A0CB-DAE19DC081CA}" presName="text3" presStyleLbl="fgAcc3" presStyleIdx="3" presStyleCnt="4" custScaleX="173175">
        <dgm:presLayoutVars>
          <dgm:chPref val="3"/>
        </dgm:presLayoutVars>
      </dgm:prSet>
      <dgm:spPr/>
      <dgm:t>
        <a:bodyPr/>
        <a:lstStyle/>
        <a:p>
          <a:endParaRPr lang="ru-RU"/>
        </a:p>
      </dgm:t>
    </dgm:pt>
    <dgm:pt modelId="{94A2EA24-D576-4F3E-B5A1-0BAD7CA6AD79}" type="pres">
      <dgm:prSet presAssocID="{1E86A49A-7F90-4CCA-A0CB-DAE19DC081CA}" presName="hierChild4" presStyleCnt="0"/>
      <dgm:spPr/>
    </dgm:pt>
  </dgm:ptLst>
  <dgm:cxnLst>
    <dgm:cxn modelId="{03051DC5-8F1F-4B19-A0D9-D43B79A36ACD}" type="presOf" srcId="{1E86A49A-7F90-4CCA-A0CB-DAE19DC081CA}" destId="{AEB197C6-4C03-4F54-AA0A-57DDD3FE1719}" srcOrd="0" destOrd="0" presId="urn:microsoft.com/office/officeart/2005/8/layout/hierarchy1"/>
    <dgm:cxn modelId="{3C745CAB-4F0D-4FB7-B31E-5E3FCD5CAB2E}" type="presOf" srcId="{8DD9AC42-C212-4E48-9E9C-4E9FE062DC18}" destId="{C8CA29ED-55C8-4FE0-99F5-5E58918A7397}" srcOrd="0" destOrd="0" presId="urn:microsoft.com/office/officeart/2005/8/layout/hierarchy1"/>
    <dgm:cxn modelId="{672A38A4-AFAE-441F-BE2E-27CA56D0E59C}" type="presOf" srcId="{19840681-7174-4F8A-A9C3-2BCCB60212BF}" destId="{B94BB3F7-20EB-4274-88DA-C75AEE94FC7C}" srcOrd="0" destOrd="0" presId="urn:microsoft.com/office/officeart/2005/8/layout/hierarchy1"/>
    <dgm:cxn modelId="{E6FA1239-EFBE-4DA0-8092-09432930975D}" type="presOf" srcId="{4481028C-40C7-4BDF-B28E-E148DA5AD08B}" destId="{C75DE076-E524-49F7-9CDD-6B6510496DC7}" srcOrd="0" destOrd="0" presId="urn:microsoft.com/office/officeart/2005/8/layout/hierarchy1"/>
    <dgm:cxn modelId="{C9DBDF36-F40B-42B8-8677-B86F34152D11}" type="presOf" srcId="{2394A144-2AF2-444E-A7F4-AD6E2E6DAEAB}" destId="{416100A5-D0E5-4706-891D-E9AE8E9C3BB4}" srcOrd="0" destOrd="0" presId="urn:microsoft.com/office/officeart/2005/8/layout/hierarchy1"/>
    <dgm:cxn modelId="{210033F9-6985-4CDD-B33B-F2C946FC721F}" srcId="{01BB9C86-5404-43E2-A969-FFA44839722A}" destId="{CC64EA2B-D5A2-40FD-8689-86CBFC8581C3}" srcOrd="0" destOrd="0" parTransId="{DB38A03B-922B-48D3-AF2D-D0B3C4764B99}" sibTransId="{111FFBB9-1CF5-404E-AD99-BBC0DFA7144F}"/>
    <dgm:cxn modelId="{7C29BC72-291B-444B-8DBC-AEAD369F6F41}" type="presOf" srcId="{01BB9C86-5404-43E2-A969-FFA44839722A}" destId="{58E9A9E4-8327-4A17-A1BC-5E9B1EA4A040}" srcOrd="0" destOrd="0" presId="urn:microsoft.com/office/officeart/2005/8/layout/hierarchy1"/>
    <dgm:cxn modelId="{145E67C8-5033-46A2-9DB7-5E8A9A7F06A9}" srcId="{7A496BAC-6576-492E-891E-7416565BA34F}" destId="{19840681-7174-4F8A-A9C3-2BCCB60212BF}" srcOrd="0" destOrd="0" parTransId="{7F41BEC6-B90D-4DBB-B5BF-0A464F6E0D68}" sibTransId="{959228A5-1EA6-46D6-9C50-13082C8D28A6}"/>
    <dgm:cxn modelId="{935D83E7-D4DD-4AE2-8258-754739D95B81}" type="presOf" srcId="{7A496BAC-6576-492E-891E-7416565BA34F}" destId="{D412D7FB-8A81-4777-B20F-28D52727DC24}" srcOrd="0" destOrd="0" presId="urn:microsoft.com/office/officeart/2005/8/layout/hierarchy1"/>
    <dgm:cxn modelId="{1CF01C33-A6F6-4DF7-86A3-1F267BBEE501}" type="presOf" srcId="{01B005BE-DA41-4D66-B320-A6245D8BD1C6}" destId="{B7F0B211-63E9-403D-8B8C-92DBADEAC598}" srcOrd="0" destOrd="0" presId="urn:microsoft.com/office/officeart/2005/8/layout/hierarchy1"/>
    <dgm:cxn modelId="{6882B267-1437-48C9-A6B4-8B5880F559B6}" srcId="{7A496BAC-6576-492E-891E-7416565BA34F}" destId="{1E86A49A-7F90-4CCA-A0CB-DAE19DC081CA}" srcOrd="1" destOrd="0" parTransId="{2394A144-2AF2-444E-A7F4-AD6E2E6DAEAB}" sibTransId="{4276BE7A-0DAE-46A3-8FCB-B1A6968C2506}"/>
    <dgm:cxn modelId="{886E46FE-34D2-446D-A6FD-459B7AFEC08E}" type="presOf" srcId="{CC64EA2B-D5A2-40FD-8689-86CBFC8581C3}" destId="{644A4239-AFA7-4033-BB41-2854D23D5064}" srcOrd="0" destOrd="0" presId="urn:microsoft.com/office/officeart/2005/8/layout/hierarchy1"/>
    <dgm:cxn modelId="{E0773B02-562D-4BAF-982B-ED31907EF3E2}" srcId="{01BB9C86-5404-43E2-A969-FFA44839722A}" destId="{C25F28BB-2EED-441B-A620-5CBD43215844}" srcOrd="1" destOrd="0" parTransId="{8DD9AC42-C212-4E48-9E9C-4E9FE062DC18}" sibTransId="{036B2F96-5E96-4089-8539-64406B950039}"/>
    <dgm:cxn modelId="{E0DFCB22-F68D-49CD-A95C-14409D8F7C5F}" type="presOf" srcId="{C25F28BB-2EED-441B-A620-5CBD43215844}" destId="{B89119FA-81C6-43D7-B896-EC34187805D8}" srcOrd="0" destOrd="0" presId="urn:microsoft.com/office/officeart/2005/8/layout/hierarchy1"/>
    <dgm:cxn modelId="{A271D226-F4C7-48B1-BD9F-9C9E12399F9F}" srcId="{01B005BE-DA41-4D66-B320-A6245D8BD1C6}" destId="{DCF07A87-F022-4E17-A898-276DAA859A03}" srcOrd="0" destOrd="0" parTransId="{73CC5D05-F475-4948-B61B-63F6EE5202AD}" sibTransId="{1A78F17B-22AC-4803-8D50-1E825C3D0FDE}"/>
    <dgm:cxn modelId="{12F641AA-E6EB-4F66-B45E-0B36B968C905}" srcId="{DCF07A87-F022-4E17-A898-276DAA859A03}" destId="{7A496BAC-6576-492E-891E-7416565BA34F}" srcOrd="1" destOrd="0" parTransId="{4481028C-40C7-4BDF-B28E-E148DA5AD08B}" sibTransId="{9DE1D8B1-C7FD-4137-95BE-1F8F7BCAE36A}"/>
    <dgm:cxn modelId="{678615A7-E0EF-4E7A-826B-A5772CD1ACE9}" type="presOf" srcId="{DB38A03B-922B-48D3-AF2D-D0B3C4764B99}" destId="{60195ACD-593A-4B0C-8952-BC58A9B95F79}" srcOrd="0" destOrd="0" presId="urn:microsoft.com/office/officeart/2005/8/layout/hierarchy1"/>
    <dgm:cxn modelId="{77604EAA-12BB-4F82-B7FE-97FF17614718}" type="presOf" srcId="{9D1F04E8-4899-424D-8332-3117851959FB}" destId="{A479036B-B911-4D72-AD2A-7413305F3DB5}" srcOrd="0" destOrd="0" presId="urn:microsoft.com/office/officeart/2005/8/layout/hierarchy1"/>
    <dgm:cxn modelId="{A596B59A-0267-465F-9CFE-E5BFA630BE7E}" type="presOf" srcId="{7F41BEC6-B90D-4DBB-B5BF-0A464F6E0D68}" destId="{EDEBE26E-6136-4782-B437-5FB1D831F1C7}" srcOrd="0" destOrd="0" presId="urn:microsoft.com/office/officeart/2005/8/layout/hierarchy1"/>
    <dgm:cxn modelId="{52A31DB2-6516-415B-9D66-1D96AA413E8E}" srcId="{DCF07A87-F022-4E17-A898-276DAA859A03}" destId="{01BB9C86-5404-43E2-A969-FFA44839722A}" srcOrd="0" destOrd="0" parTransId="{9D1F04E8-4899-424D-8332-3117851959FB}" sibTransId="{7FF36FE9-632B-4D80-AFF9-13E93D53BCE6}"/>
    <dgm:cxn modelId="{F77DAB1A-234F-4DF9-B835-35E00C40BE9A}" type="presOf" srcId="{DCF07A87-F022-4E17-A898-276DAA859A03}" destId="{1BDEBED9-77FD-4538-A3D9-802111E3FD37}" srcOrd="0" destOrd="0" presId="urn:microsoft.com/office/officeart/2005/8/layout/hierarchy1"/>
    <dgm:cxn modelId="{4A942809-3001-4622-8403-4F0F0B5B9DE7}" type="presParOf" srcId="{B7F0B211-63E9-403D-8B8C-92DBADEAC598}" destId="{D0158AEB-A90B-43AA-A356-AC44C5FAD30E}" srcOrd="0" destOrd="0" presId="urn:microsoft.com/office/officeart/2005/8/layout/hierarchy1"/>
    <dgm:cxn modelId="{F16AC68A-4467-48BD-9240-22C99672FC11}" type="presParOf" srcId="{D0158AEB-A90B-43AA-A356-AC44C5FAD30E}" destId="{7B3D3740-3A5E-4D31-A360-C28638E3A32D}" srcOrd="0" destOrd="0" presId="urn:microsoft.com/office/officeart/2005/8/layout/hierarchy1"/>
    <dgm:cxn modelId="{FC235FB4-68C0-483E-8970-CE9E676480D0}" type="presParOf" srcId="{7B3D3740-3A5E-4D31-A360-C28638E3A32D}" destId="{852F722B-6E9B-4C2A-BA8C-C26A4FD00CFD}" srcOrd="0" destOrd="0" presId="urn:microsoft.com/office/officeart/2005/8/layout/hierarchy1"/>
    <dgm:cxn modelId="{73DD7098-B035-4065-90B0-FFF526F105A9}" type="presParOf" srcId="{7B3D3740-3A5E-4D31-A360-C28638E3A32D}" destId="{1BDEBED9-77FD-4538-A3D9-802111E3FD37}" srcOrd="1" destOrd="0" presId="urn:microsoft.com/office/officeart/2005/8/layout/hierarchy1"/>
    <dgm:cxn modelId="{8AE406DE-699E-4447-A875-63D8E64DD06D}" type="presParOf" srcId="{D0158AEB-A90B-43AA-A356-AC44C5FAD30E}" destId="{A9413897-301F-47D2-8514-146916EA7AF7}" srcOrd="1" destOrd="0" presId="urn:microsoft.com/office/officeart/2005/8/layout/hierarchy1"/>
    <dgm:cxn modelId="{DB95650B-3C5F-43AF-8412-0C1AFA6ADCBF}" type="presParOf" srcId="{A9413897-301F-47D2-8514-146916EA7AF7}" destId="{A479036B-B911-4D72-AD2A-7413305F3DB5}" srcOrd="0" destOrd="0" presId="urn:microsoft.com/office/officeart/2005/8/layout/hierarchy1"/>
    <dgm:cxn modelId="{A4FF4899-A679-4524-9C3E-15FCCFE699C7}" type="presParOf" srcId="{A9413897-301F-47D2-8514-146916EA7AF7}" destId="{B6366634-A7D4-42AA-A341-4F962BA96D03}" srcOrd="1" destOrd="0" presId="urn:microsoft.com/office/officeart/2005/8/layout/hierarchy1"/>
    <dgm:cxn modelId="{DC293F41-A41A-4FEE-8C00-4ABBA3730792}" type="presParOf" srcId="{B6366634-A7D4-42AA-A341-4F962BA96D03}" destId="{A12063F7-CEB5-43B4-B999-11F716FB9685}" srcOrd="0" destOrd="0" presId="urn:microsoft.com/office/officeart/2005/8/layout/hierarchy1"/>
    <dgm:cxn modelId="{6A3C4881-0A97-472B-9B96-D29AACC9CFD9}" type="presParOf" srcId="{A12063F7-CEB5-43B4-B999-11F716FB9685}" destId="{B6307ED5-B726-464E-A41B-D6F07ACB6834}" srcOrd="0" destOrd="0" presId="urn:microsoft.com/office/officeart/2005/8/layout/hierarchy1"/>
    <dgm:cxn modelId="{22DB4ED0-248E-42E3-93F1-2805A86DC8BA}" type="presParOf" srcId="{A12063F7-CEB5-43B4-B999-11F716FB9685}" destId="{58E9A9E4-8327-4A17-A1BC-5E9B1EA4A040}" srcOrd="1" destOrd="0" presId="urn:microsoft.com/office/officeart/2005/8/layout/hierarchy1"/>
    <dgm:cxn modelId="{FCEC56B3-C8BD-4F5A-BC79-BC3999ACEBB7}" type="presParOf" srcId="{B6366634-A7D4-42AA-A341-4F962BA96D03}" destId="{F835026E-8744-4A22-AF9D-ED86FC8AD909}" srcOrd="1" destOrd="0" presId="urn:microsoft.com/office/officeart/2005/8/layout/hierarchy1"/>
    <dgm:cxn modelId="{E215627A-759C-4B90-8E90-3D292DB16900}" type="presParOf" srcId="{F835026E-8744-4A22-AF9D-ED86FC8AD909}" destId="{60195ACD-593A-4B0C-8952-BC58A9B95F79}" srcOrd="0" destOrd="0" presId="urn:microsoft.com/office/officeart/2005/8/layout/hierarchy1"/>
    <dgm:cxn modelId="{CB3C5228-B2AB-4346-9F82-9707598A3BB3}" type="presParOf" srcId="{F835026E-8744-4A22-AF9D-ED86FC8AD909}" destId="{BB3A315D-35BD-4D60-B0B9-55929DF9FBE3}" srcOrd="1" destOrd="0" presId="urn:microsoft.com/office/officeart/2005/8/layout/hierarchy1"/>
    <dgm:cxn modelId="{EBCCB836-0670-4FA1-908A-FD059D3BAA32}" type="presParOf" srcId="{BB3A315D-35BD-4D60-B0B9-55929DF9FBE3}" destId="{6609629E-6BD2-46ED-A70E-78DAEDA09C0C}" srcOrd="0" destOrd="0" presId="urn:microsoft.com/office/officeart/2005/8/layout/hierarchy1"/>
    <dgm:cxn modelId="{6F39A9E4-81B4-46A1-9725-115F880F7818}" type="presParOf" srcId="{6609629E-6BD2-46ED-A70E-78DAEDA09C0C}" destId="{F300BBF2-0EE4-4186-88E2-BA5DFBFF52FB}" srcOrd="0" destOrd="0" presId="urn:microsoft.com/office/officeart/2005/8/layout/hierarchy1"/>
    <dgm:cxn modelId="{356B3778-4DCF-432B-95FB-F9E65BF43A5B}" type="presParOf" srcId="{6609629E-6BD2-46ED-A70E-78DAEDA09C0C}" destId="{644A4239-AFA7-4033-BB41-2854D23D5064}" srcOrd="1" destOrd="0" presId="urn:microsoft.com/office/officeart/2005/8/layout/hierarchy1"/>
    <dgm:cxn modelId="{18F69D6D-ACB4-4043-9747-085C70AA1EA0}" type="presParOf" srcId="{BB3A315D-35BD-4D60-B0B9-55929DF9FBE3}" destId="{C9D8347D-E190-4725-9BE1-1433873CF218}" srcOrd="1" destOrd="0" presId="urn:microsoft.com/office/officeart/2005/8/layout/hierarchy1"/>
    <dgm:cxn modelId="{AC276F67-7D9F-4011-AE06-E8E986C5933F}" type="presParOf" srcId="{F835026E-8744-4A22-AF9D-ED86FC8AD909}" destId="{C8CA29ED-55C8-4FE0-99F5-5E58918A7397}" srcOrd="2" destOrd="0" presId="urn:microsoft.com/office/officeart/2005/8/layout/hierarchy1"/>
    <dgm:cxn modelId="{39AF6868-CA24-43E2-B849-E8DAED570600}" type="presParOf" srcId="{F835026E-8744-4A22-AF9D-ED86FC8AD909}" destId="{B3A55807-86B6-4685-86E8-025015DDF482}" srcOrd="3" destOrd="0" presId="urn:microsoft.com/office/officeart/2005/8/layout/hierarchy1"/>
    <dgm:cxn modelId="{852C069D-57B5-446B-A76C-F6D3B92396F5}" type="presParOf" srcId="{B3A55807-86B6-4685-86E8-025015DDF482}" destId="{3EDACAB8-7D06-4202-95D2-EA4F04BD11E3}" srcOrd="0" destOrd="0" presId="urn:microsoft.com/office/officeart/2005/8/layout/hierarchy1"/>
    <dgm:cxn modelId="{EB201D4A-DF8F-46BD-84A5-E2F4C9CD8510}" type="presParOf" srcId="{3EDACAB8-7D06-4202-95D2-EA4F04BD11E3}" destId="{74714648-6908-421E-9B5F-2F697DC23FEB}" srcOrd="0" destOrd="0" presId="urn:microsoft.com/office/officeart/2005/8/layout/hierarchy1"/>
    <dgm:cxn modelId="{A254B922-51DE-4798-B96A-AE540471F86F}" type="presParOf" srcId="{3EDACAB8-7D06-4202-95D2-EA4F04BD11E3}" destId="{B89119FA-81C6-43D7-B896-EC34187805D8}" srcOrd="1" destOrd="0" presId="urn:microsoft.com/office/officeart/2005/8/layout/hierarchy1"/>
    <dgm:cxn modelId="{9ED3CD40-58A4-4B5F-B8AD-6CED9D8721AC}" type="presParOf" srcId="{B3A55807-86B6-4685-86E8-025015DDF482}" destId="{2330B90B-A367-4A69-9EB9-CA1C72FC499C}" srcOrd="1" destOrd="0" presId="urn:microsoft.com/office/officeart/2005/8/layout/hierarchy1"/>
    <dgm:cxn modelId="{732A8A68-3021-48C6-A7FB-027DCEC7CFE4}" type="presParOf" srcId="{A9413897-301F-47D2-8514-146916EA7AF7}" destId="{C75DE076-E524-49F7-9CDD-6B6510496DC7}" srcOrd="2" destOrd="0" presId="urn:microsoft.com/office/officeart/2005/8/layout/hierarchy1"/>
    <dgm:cxn modelId="{CB3A9DF2-C536-4AD1-B0B6-38C6911F032A}" type="presParOf" srcId="{A9413897-301F-47D2-8514-146916EA7AF7}" destId="{DE1D2302-0289-4D9D-9A7F-28876E8B8D3A}" srcOrd="3" destOrd="0" presId="urn:microsoft.com/office/officeart/2005/8/layout/hierarchy1"/>
    <dgm:cxn modelId="{793390D3-0D94-468A-9AF4-59C5D8EEC67B}" type="presParOf" srcId="{DE1D2302-0289-4D9D-9A7F-28876E8B8D3A}" destId="{BD9F1769-D0DE-4590-85C8-272DDCD5056F}" srcOrd="0" destOrd="0" presId="urn:microsoft.com/office/officeart/2005/8/layout/hierarchy1"/>
    <dgm:cxn modelId="{BD2D2121-45BD-4FE0-A8C1-B3378C3FD728}" type="presParOf" srcId="{BD9F1769-D0DE-4590-85C8-272DDCD5056F}" destId="{BA1AAEAB-A1BB-411F-8EB9-2527359D8E08}" srcOrd="0" destOrd="0" presId="urn:microsoft.com/office/officeart/2005/8/layout/hierarchy1"/>
    <dgm:cxn modelId="{2029DD7E-431C-415B-885C-D340BC868250}" type="presParOf" srcId="{BD9F1769-D0DE-4590-85C8-272DDCD5056F}" destId="{D412D7FB-8A81-4777-B20F-28D52727DC24}" srcOrd="1" destOrd="0" presId="urn:microsoft.com/office/officeart/2005/8/layout/hierarchy1"/>
    <dgm:cxn modelId="{A38D38DC-6203-41F5-9C61-DEE19C0327E1}" type="presParOf" srcId="{DE1D2302-0289-4D9D-9A7F-28876E8B8D3A}" destId="{E05F3660-1DAD-4722-9131-0B0CB0FE7CF9}" srcOrd="1" destOrd="0" presId="urn:microsoft.com/office/officeart/2005/8/layout/hierarchy1"/>
    <dgm:cxn modelId="{610E9F3D-2C2F-4993-A21A-8E5DA90E24C2}" type="presParOf" srcId="{E05F3660-1DAD-4722-9131-0B0CB0FE7CF9}" destId="{EDEBE26E-6136-4782-B437-5FB1D831F1C7}" srcOrd="0" destOrd="0" presId="urn:microsoft.com/office/officeart/2005/8/layout/hierarchy1"/>
    <dgm:cxn modelId="{9A5DEF3B-B3A1-4352-B270-5C495BC4D286}" type="presParOf" srcId="{E05F3660-1DAD-4722-9131-0B0CB0FE7CF9}" destId="{9CB9E04D-2F87-4A68-9C8B-A20C2A873820}" srcOrd="1" destOrd="0" presId="urn:microsoft.com/office/officeart/2005/8/layout/hierarchy1"/>
    <dgm:cxn modelId="{73855E46-D544-4907-8115-D3B456A299DB}" type="presParOf" srcId="{9CB9E04D-2F87-4A68-9C8B-A20C2A873820}" destId="{1C0146CA-E909-4145-8C6F-8F8DFC6A8E30}" srcOrd="0" destOrd="0" presId="urn:microsoft.com/office/officeart/2005/8/layout/hierarchy1"/>
    <dgm:cxn modelId="{65CB883F-73A0-456B-8812-5A52FA2B7779}" type="presParOf" srcId="{1C0146CA-E909-4145-8C6F-8F8DFC6A8E30}" destId="{56A7D484-7AB7-4664-9B1C-01C6CF47E6FA}" srcOrd="0" destOrd="0" presId="urn:microsoft.com/office/officeart/2005/8/layout/hierarchy1"/>
    <dgm:cxn modelId="{F26D53C8-DF7E-438F-8B80-7DB9065AE689}" type="presParOf" srcId="{1C0146CA-E909-4145-8C6F-8F8DFC6A8E30}" destId="{B94BB3F7-20EB-4274-88DA-C75AEE94FC7C}" srcOrd="1" destOrd="0" presId="urn:microsoft.com/office/officeart/2005/8/layout/hierarchy1"/>
    <dgm:cxn modelId="{81C3878C-B5AF-499A-9F54-D56B18A94273}" type="presParOf" srcId="{9CB9E04D-2F87-4A68-9C8B-A20C2A873820}" destId="{818B417E-1CC1-4965-8430-4DE082EAD02A}" srcOrd="1" destOrd="0" presId="urn:microsoft.com/office/officeart/2005/8/layout/hierarchy1"/>
    <dgm:cxn modelId="{A40CDB07-2164-4BBB-AD1A-D83C9A32758E}" type="presParOf" srcId="{E05F3660-1DAD-4722-9131-0B0CB0FE7CF9}" destId="{416100A5-D0E5-4706-891D-E9AE8E9C3BB4}" srcOrd="2" destOrd="0" presId="urn:microsoft.com/office/officeart/2005/8/layout/hierarchy1"/>
    <dgm:cxn modelId="{15551F7F-857E-457B-8420-AF42959D7AB4}" type="presParOf" srcId="{E05F3660-1DAD-4722-9131-0B0CB0FE7CF9}" destId="{D7ADA6E8-2573-4E3C-84EE-CA83FD9EB7CD}" srcOrd="3" destOrd="0" presId="urn:microsoft.com/office/officeart/2005/8/layout/hierarchy1"/>
    <dgm:cxn modelId="{EDE505EC-E2F7-44D9-AED7-B6E3E8FD39F4}" type="presParOf" srcId="{D7ADA6E8-2573-4E3C-84EE-CA83FD9EB7CD}" destId="{4093673F-28C7-4377-B7C7-99B68A4248B9}" srcOrd="0" destOrd="0" presId="urn:microsoft.com/office/officeart/2005/8/layout/hierarchy1"/>
    <dgm:cxn modelId="{063C722E-3E47-4512-B9D5-D05F03752656}" type="presParOf" srcId="{4093673F-28C7-4377-B7C7-99B68A4248B9}" destId="{08D038DA-89B2-4BC4-9188-A515E1B01BB5}" srcOrd="0" destOrd="0" presId="urn:microsoft.com/office/officeart/2005/8/layout/hierarchy1"/>
    <dgm:cxn modelId="{69D8358D-BFC0-49F9-A0C9-AE7982B7B51B}" type="presParOf" srcId="{4093673F-28C7-4377-B7C7-99B68A4248B9}" destId="{AEB197C6-4C03-4F54-AA0A-57DDD3FE1719}" srcOrd="1" destOrd="0" presId="urn:microsoft.com/office/officeart/2005/8/layout/hierarchy1"/>
    <dgm:cxn modelId="{D82D9FC5-15A1-45F2-831D-D5C64D7466A4}" type="presParOf" srcId="{D7ADA6E8-2573-4E3C-84EE-CA83FD9EB7CD}" destId="{94A2EA24-D576-4F3E-B5A1-0BAD7CA6AD7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27A2A52-36B8-44B4-A0A9-9C51C2FCB33B}" type="doc">
      <dgm:prSet loTypeId="urn:microsoft.com/office/officeart/2005/8/layout/hList1" loCatId="list" qsTypeId="urn:microsoft.com/office/officeart/2005/8/quickstyle/3d4" qsCatId="3D" csTypeId="urn:microsoft.com/office/officeart/2005/8/colors/colorful2" csCatId="colorful" phldr="1"/>
      <dgm:spPr/>
      <dgm:t>
        <a:bodyPr/>
        <a:lstStyle/>
        <a:p>
          <a:endParaRPr lang="ru-RU"/>
        </a:p>
      </dgm:t>
    </dgm:pt>
    <dgm:pt modelId="{4BC27F8E-E78A-41EC-8178-38D2B12EA872}">
      <dgm:prSet phldrT="[Текст]" custT="1"/>
      <dgm:spPr/>
      <dgm:t>
        <a:bodyPr/>
        <a:lstStyle/>
        <a:p>
          <a:r>
            <a:rPr lang="ro-MD" sz="2400" b="1" dirty="0" smtClean="0">
              <a:solidFill>
                <a:schemeClr val="tx1"/>
              </a:solidFill>
            </a:rPr>
            <a:t>Secția consultativă/</a:t>
          </a:r>
        </a:p>
        <a:p>
          <a:r>
            <a:rPr lang="ro-MD" sz="2400" b="1" dirty="0" smtClean="0">
              <a:solidFill>
                <a:schemeClr val="tx1"/>
              </a:solidFill>
            </a:rPr>
            <a:t>secția de internare</a:t>
          </a:r>
          <a:endParaRPr lang="ru-RU" sz="2400" b="1" dirty="0">
            <a:solidFill>
              <a:schemeClr val="tx1"/>
            </a:solidFill>
          </a:endParaRPr>
        </a:p>
      </dgm:t>
    </dgm:pt>
    <dgm:pt modelId="{6636BC54-7061-4F21-B5D0-E9F25E7FA9EB}" type="parTrans" cxnId="{A4717EE6-94E3-4AFB-8803-8015AC9663B1}">
      <dgm:prSet/>
      <dgm:spPr/>
      <dgm:t>
        <a:bodyPr/>
        <a:lstStyle/>
        <a:p>
          <a:endParaRPr lang="ru-RU"/>
        </a:p>
      </dgm:t>
    </dgm:pt>
    <dgm:pt modelId="{9EA72CFC-ADD3-49C0-968A-EC4B24E2A720}" type="sibTrans" cxnId="{A4717EE6-94E3-4AFB-8803-8015AC9663B1}">
      <dgm:prSet/>
      <dgm:spPr/>
      <dgm:t>
        <a:bodyPr/>
        <a:lstStyle/>
        <a:p>
          <a:endParaRPr lang="ru-RU"/>
        </a:p>
      </dgm:t>
    </dgm:pt>
    <dgm:pt modelId="{533C9952-F638-461B-B2EA-DF31EF508D78}">
      <dgm:prSet phldrT="[Текст]"/>
      <dgm:spPr/>
      <dgm:t>
        <a:bodyPr/>
        <a:lstStyle/>
        <a:p>
          <a:r>
            <a:rPr lang="ro-RO" b="1" cap="all" baseline="0" dirty="0" smtClean="0">
              <a:solidFill>
                <a:srgbClr val="C00000"/>
              </a:solidFill>
            </a:rPr>
            <a:t>medicul specialist/ medicul de gardă</a:t>
          </a:r>
          <a:endParaRPr lang="ru-RU" b="1" cap="all" baseline="0" dirty="0">
            <a:solidFill>
              <a:srgbClr val="C00000"/>
            </a:solidFill>
          </a:endParaRPr>
        </a:p>
      </dgm:t>
    </dgm:pt>
    <dgm:pt modelId="{363EAE07-D7DE-4142-80F0-043E2DCA94D2}" type="parTrans" cxnId="{D7786FC4-1F6B-4A55-B373-41739180C19A}">
      <dgm:prSet/>
      <dgm:spPr/>
      <dgm:t>
        <a:bodyPr/>
        <a:lstStyle/>
        <a:p>
          <a:endParaRPr lang="ru-RU"/>
        </a:p>
      </dgm:t>
    </dgm:pt>
    <dgm:pt modelId="{0AC5E6F8-EEBA-45BB-A250-11B92C0D8D00}" type="sibTrans" cxnId="{D7786FC4-1F6B-4A55-B373-41739180C19A}">
      <dgm:prSet/>
      <dgm:spPr/>
      <dgm:t>
        <a:bodyPr/>
        <a:lstStyle/>
        <a:p>
          <a:endParaRPr lang="ru-RU"/>
        </a:p>
      </dgm:t>
    </dgm:pt>
    <dgm:pt modelId="{95443B91-3112-4DAE-93A4-600BC4DED05C}">
      <dgm:prSet phldrT="[Текст]" custT="1"/>
      <dgm:spPr/>
      <dgm:t>
        <a:bodyPr/>
        <a:lstStyle/>
        <a:p>
          <a:r>
            <a:rPr lang="ro-MD" sz="2400" b="1" dirty="0" smtClean="0">
              <a:solidFill>
                <a:schemeClr val="tx1"/>
              </a:solidFill>
            </a:rPr>
            <a:t>Secția specializată</a:t>
          </a:r>
          <a:endParaRPr lang="ru-RU" sz="2400" b="1" dirty="0">
            <a:solidFill>
              <a:schemeClr val="tx1"/>
            </a:solidFill>
          </a:endParaRPr>
        </a:p>
      </dgm:t>
    </dgm:pt>
    <dgm:pt modelId="{312DC919-93C2-4670-8F19-F8AF4E8E1A39}" type="parTrans" cxnId="{62FBBE2D-1406-4CA9-AAE6-6082CF1BFDAC}">
      <dgm:prSet/>
      <dgm:spPr/>
      <dgm:t>
        <a:bodyPr/>
        <a:lstStyle/>
        <a:p>
          <a:endParaRPr lang="ru-RU"/>
        </a:p>
      </dgm:t>
    </dgm:pt>
    <dgm:pt modelId="{E691B4BD-C280-44DB-AA9E-ABEA30C8E437}" type="sibTrans" cxnId="{62FBBE2D-1406-4CA9-AAE6-6082CF1BFDAC}">
      <dgm:prSet/>
      <dgm:spPr/>
      <dgm:t>
        <a:bodyPr/>
        <a:lstStyle/>
        <a:p>
          <a:endParaRPr lang="ru-RU"/>
        </a:p>
      </dgm:t>
    </dgm:pt>
    <dgm:pt modelId="{5AAF36ED-D393-4E46-995F-10E26DA3A186}">
      <dgm:prSet phldrT="[Текст]"/>
      <dgm:spPr/>
      <dgm:t>
        <a:bodyPr/>
        <a:lstStyle/>
        <a:p>
          <a:r>
            <a:rPr lang="ro-RO" b="1" dirty="0" smtClean="0">
              <a:solidFill>
                <a:srgbClr val="C00000"/>
              </a:solidFill>
            </a:rPr>
            <a:t>MEDICUL CURANT</a:t>
          </a:r>
          <a:endParaRPr lang="ru-RU" b="1" dirty="0">
            <a:solidFill>
              <a:srgbClr val="C00000"/>
            </a:solidFill>
          </a:endParaRPr>
        </a:p>
      </dgm:t>
    </dgm:pt>
    <dgm:pt modelId="{3956AFB6-7AB3-46FF-99B6-BA2C911C9269}" type="parTrans" cxnId="{80A60E01-118B-472F-886F-95FC5B6BAE2A}">
      <dgm:prSet/>
      <dgm:spPr/>
      <dgm:t>
        <a:bodyPr/>
        <a:lstStyle/>
        <a:p>
          <a:endParaRPr lang="ru-RU"/>
        </a:p>
      </dgm:t>
    </dgm:pt>
    <dgm:pt modelId="{C780BB4D-1E21-44FC-9F2F-339180486862}" type="sibTrans" cxnId="{80A60E01-118B-472F-886F-95FC5B6BAE2A}">
      <dgm:prSet/>
      <dgm:spPr/>
      <dgm:t>
        <a:bodyPr/>
        <a:lstStyle/>
        <a:p>
          <a:endParaRPr lang="ru-RU"/>
        </a:p>
      </dgm:t>
    </dgm:pt>
    <dgm:pt modelId="{DDD32B7A-E648-49DE-A9AE-F717A3C29491}">
      <dgm:prSet phldrT="[Текст]"/>
      <dgm:spPr/>
      <dgm:t>
        <a:bodyPr/>
        <a:lstStyle/>
        <a:p>
          <a:r>
            <a:rPr lang="ro-RO" b="1" dirty="0" smtClean="0"/>
            <a:t>Va expune clar motivele necesității spitalizării </a:t>
          </a:r>
          <a:r>
            <a:rPr lang="ro-RO" dirty="0" smtClean="0"/>
            <a:t>și condițiile (urgentă sau planică), cu informarea pacientului despre regulile și condițiile de spitalizare. </a:t>
          </a:r>
          <a:endParaRPr lang="ru-RU" dirty="0"/>
        </a:p>
      </dgm:t>
    </dgm:pt>
    <dgm:pt modelId="{B2809188-A4CE-4C20-81DA-3D20818D9401}" type="parTrans" cxnId="{7B8113F9-8ACF-46C6-A00C-4404E75FF2B5}">
      <dgm:prSet/>
      <dgm:spPr/>
      <dgm:t>
        <a:bodyPr/>
        <a:lstStyle/>
        <a:p>
          <a:endParaRPr lang="ru-RU"/>
        </a:p>
      </dgm:t>
    </dgm:pt>
    <dgm:pt modelId="{375E729A-F689-4562-B1E4-DB4CC88C57CA}" type="sibTrans" cxnId="{7B8113F9-8ACF-46C6-A00C-4404E75FF2B5}">
      <dgm:prSet/>
      <dgm:spPr/>
      <dgm:t>
        <a:bodyPr/>
        <a:lstStyle/>
        <a:p>
          <a:endParaRPr lang="ru-RU"/>
        </a:p>
      </dgm:t>
    </dgm:pt>
    <dgm:pt modelId="{50622858-16A0-465E-AF9E-D225AC4752E3}">
      <dgm:prSet phldrT="[Текст]"/>
      <dgm:spPr/>
      <dgm:t>
        <a:bodyPr/>
        <a:lstStyle/>
        <a:p>
          <a:r>
            <a:rPr lang="ro-RO" b="1" dirty="0" smtClean="0"/>
            <a:t>Informează  pacientul/ruda </a:t>
          </a:r>
          <a:r>
            <a:rPr lang="ro-RO" dirty="0" smtClean="0"/>
            <a:t>despre investigațiile care vor fi efectuate, inclusiv cu titlu gratuit, despre listele de așteptare, în cazul existenței acestora, pentru spitalizare sau efectuare a investigațiilor de înaltă performanță. </a:t>
          </a:r>
          <a:endParaRPr lang="ru-RU" dirty="0"/>
        </a:p>
      </dgm:t>
    </dgm:pt>
    <dgm:pt modelId="{DD66A827-69C8-4C7A-B282-54AAAA1A57C1}" type="parTrans" cxnId="{DADE3BDE-1D88-4683-8BB8-D97640C3EFC2}">
      <dgm:prSet/>
      <dgm:spPr/>
      <dgm:t>
        <a:bodyPr/>
        <a:lstStyle/>
        <a:p>
          <a:endParaRPr lang="ru-RU"/>
        </a:p>
      </dgm:t>
    </dgm:pt>
    <dgm:pt modelId="{106A1271-A807-4DC2-BE17-A32A8400B926}" type="sibTrans" cxnId="{DADE3BDE-1D88-4683-8BB8-D97640C3EFC2}">
      <dgm:prSet/>
      <dgm:spPr/>
      <dgm:t>
        <a:bodyPr/>
        <a:lstStyle/>
        <a:p>
          <a:endParaRPr lang="ru-RU"/>
        </a:p>
      </dgm:t>
    </dgm:pt>
    <dgm:pt modelId="{C72E0D19-A349-4EAD-BA32-8FFD7960CE67}">
      <dgm:prSet/>
      <dgm:spPr/>
      <dgm:t>
        <a:bodyPr/>
        <a:lstStyle/>
        <a:p>
          <a:r>
            <a:rPr lang="ro-RO" b="1" dirty="0" smtClean="0"/>
            <a:t>va informa zilnic pacientul </a:t>
          </a:r>
          <a:r>
            <a:rPr lang="ro-RO" dirty="0" smtClean="0"/>
            <a:t>sau în cazul pacienților gravi </a:t>
          </a:r>
          <a:r>
            <a:rPr lang="ro-RO" b="1" dirty="0" smtClean="0">
              <a:solidFill>
                <a:srgbClr val="C00000"/>
              </a:solidFill>
            </a:rPr>
            <a:t>ruda (indicată de către pacient),</a:t>
          </a:r>
          <a:r>
            <a:rPr lang="ro-RO" b="1" dirty="0" smtClean="0"/>
            <a:t> </a:t>
          </a:r>
          <a:r>
            <a:rPr lang="ro-RO" dirty="0" smtClean="0"/>
            <a:t>despre starea de sănătate și necesitatea investigațiilor suplimentare. </a:t>
          </a:r>
          <a:endParaRPr lang="en-US" dirty="0"/>
        </a:p>
      </dgm:t>
    </dgm:pt>
    <dgm:pt modelId="{F2EF7757-D8FC-42A8-A187-F22178FCC660}" type="parTrans" cxnId="{0CFB529E-49E3-4CAF-8D2C-BB4A17AD91B6}">
      <dgm:prSet/>
      <dgm:spPr/>
      <dgm:t>
        <a:bodyPr/>
        <a:lstStyle/>
        <a:p>
          <a:endParaRPr lang="ru-RU"/>
        </a:p>
      </dgm:t>
    </dgm:pt>
    <dgm:pt modelId="{B5765465-B509-4EDF-9B7A-E7839976C54C}" type="sibTrans" cxnId="{0CFB529E-49E3-4CAF-8D2C-BB4A17AD91B6}">
      <dgm:prSet/>
      <dgm:spPr/>
      <dgm:t>
        <a:bodyPr/>
        <a:lstStyle/>
        <a:p>
          <a:endParaRPr lang="ru-RU"/>
        </a:p>
      </dgm:t>
    </dgm:pt>
    <dgm:pt modelId="{B68B8520-184B-449F-9DBD-C9FBCBB646B3}">
      <dgm:prSet phldrT="[Текст]"/>
      <dgm:spPr/>
      <dgm:t>
        <a:bodyPr/>
        <a:lstStyle/>
        <a:p>
          <a:r>
            <a:rPr lang="ro-RO" dirty="0" smtClean="0"/>
            <a:t>După examinarea primară - informează pacientul despre starea de sănătate,  planul de îngrijire și tratament, metodele de diagnostic care vor fi aplicate. </a:t>
          </a:r>
          <a:endParaRPr lang="ru-RU" dirty="0"/>
        </a:p>
      </dgm:t>
    </dgm:pt>
    <dgm:pt modelId="{D6F01A9D-FA4C-4BB2-B0F5-9209FB810214}" type="parTrans" cxnId="{304409CC-903C-4751-AC2F-C1E3A40E14A3}">
      <dgm:prSet/>
      <dgm:spPr/>
      <dgm:t>
        <a:bodyPr/>
        <a:lstStyle/>
        <a:p>
          <a:endParaRPr lang="ru-RU"/>
        </a:p>
      </dgm:t>
    </dgm:pt>
    <dgm:pt modelId="{09A32ADE-D2D1-4B44-9F4E-CF02D9382DA9}" type="sibTrans" cxnId="{304409CC-903C-4751-AC2F-C1E3A40E14A3}">
      <dgm:prSet/>
      <dgm:spPr/>
      <dgm:t>
        <a:bodyPr/>
        <a:lstStyle/>
        <a:p>
          <a:endParaRPr lang="ru-RU"/>
        </a:p>
      </dgm:t>
    </dgm:pt>
    <dgm:pt modelId="{04CE2C55-13BD-45B5-9D7F-A289CE1A870D}">
      <dgm:prSet phldrT="[Текст]"/>
      <dgm:spPr/>
      <dgm:t>
        <a:bodyPr/>
        <a:lstStyle/>
        <a:p>
          <a:endParaRPr lang="ru-RU" dirty="0"/>
        </a:p>
      </dgm:t>
    </dgm:pt>
    <dgm:pt modelId="{190429AD-4E39-4E9B-BC21-1AD875F54A26}" type="parTrans" cxnId="{64720D84-7075-4921-8430-21749313A4BB}">
      <dgm:prSet/>
      <dgm:spPr/>
      <dgm:t>
        <a:bodyPr/>
        <a:lstStyle/>
        <a:p>
          <a:endParaRPr lang="ru-RU"/>
        </a:p>
      </dgm:t>
    </dgm:pt>
    <dgm:pt modelId="{B111915B-6C4D-4C45-A606-04558E902C24}" type="sibTrans" cxnId="{64720D84-7075-4921-8430-21749313A4BB}">
      <dgm:prSet/>
      <dgm:spPr/>
      <dgm:t>
        <a:bodyPr/>
        <a:lstStyle/>
        <a:p>
          <a:endParaRPr lang="ru-RU"/>
        </a:p>
      </dgm:t>
    </dgm:pt>
    <dgm:pt modelId="{392BD073-DDD0-4860-9007-99C1E6A35E40}">
      <dgm:prSet phldrT="[Текст]"/>
      <dgm:spPr/>
      <dgm:t>
        <a:bodyPr/>
        <a:lstStyle/>
        <a:p>
          <a:endParaRPr lang="ru-RU" dirty="0"/>
        </a:p>
      </dgm:t>
    </dgm:pt>
    <dgm:pt modelId="{CB1D2857-1478-47BE-832B-862614400053}" type="parTrans" cxnId="{7B8F66D4-67FD-4C4B-96A6-743DFA90E0D5}">
      <dgm:prSet/>
      <dgm:spPr/>
      <dgm:t>
        <a:bodyPr/>
        <a:lstStyle/>
        <a:p>
          <a:endParaRPr lang="ru-RU"/>
        </a:p>
      </dgm:t>
    </dgm:pt>
    <dgm:pt modelId="{554EFAFB-97B0-4C51-9882-0C326334FB8A}" type="sibTrans" cxnId="{7B8F66D4-67FD-4C4B-96A6-743DFA90E0D5}">
      <dgm:prSet/>
      <dgm:spPr/>
      <dgm:t>
        <a:bodyPr/>
        <a:lstStyle/>
        <a:p>
          <a:endParaRPr lang="ru-RU"/>
        </a:p>
      </dgm:t>
    </dgm:pt>
    <dgm:pt modelId="{B3CC3294-623D-463B-9B8F-8E656703E709}">
      <dgm:prSet phldrT="[Текст]"/>
      <dgm:spPr/>
      <dgm:t>
        <a:bodyPr/>
        <a:lstStyle/>
        <a:p>
          <a:endParaRPr lang="ru-RU" b="1" dirty="0"/>
        </a:p>
      </dgm:t>
    </dgm:pt>
    <dgm:pt modelId="{C923D6DD-C6E4-405F-AA0D-3A90305E9146}" type="parTrans" cxnId="{763D9B6F-9B2E-49B2-BF69-05BCD8AFE7A8}">
      <dgm:prSet/>
      <dgm:spPr/>
      <dgm:t>
        <a:bodyPr/>
        <a:lstStyle/>
        <a:p>
          <a:endParaRPr lang="ru-RU"/>
        </a:p>
      </dgm:t>
    </dgm:pt>
    <dgm:pt modelId="{765E4A56-E85E-4E16-881B-71177CE0F2F3}" type="sibTrans" cxnId="{763D9B6F-9B2E-49B2-BF69-05BCD8AFE7A8}">
      <dgm:prSet/>
      <dgm:spPr/>
      <dgm:t>
        <a:bodyPr/>
        <a:lstStyle/>
        <a:p>
          <a:endParaRPr lang="ru-RU"/>
        </a:p>
      </dgm:t>
    </dgm:pt>
    <dgm:pt modelId="{8AF9A8C4-3EA8-4135-B8BF-AA4D4C37299F}" type="pres">
      <dgm:prSet presAssocID="{327A2A52-36B8-44B4-A0A9-9C51C2FCB33B}" presName="Name0" presStyleCnt="0">
        <dgm:presLayoutVars>
          <dgm:dir/>
          <dgm:animLvl val="lvl"/>
          <dgm:resizeHandles val="exact"/>
        </dgm:presLayoutVars>
      </dgm:prSet>
      <dgm:spPr/>
    </dgm:pt>
    <dgm:pt modelId="{8DE1A6A4-077C-45F4-BAE6-AFD51A706BE1}" type="pres">
      <dgm:prSet presAssocID="{4BC27F8E-E78A-41EC-8178-38D2B12EA872}" presName="composite" presStyleCnt="0"/>
      <dgm:spPr/>
    </dgm:pt>
    <dgm:pt modelId="{455731AD-9889-4712-A534-A4D032E15D56}" type="pres">
      <dgm:prSet presAssocID="{4BC27F8E-E78A-41EC-8178-38D2B12EA872}" presName="parTx" presStyleLbl="alignNode1" presStyleIdx="0" presStyleCnt="2">
        <dgm:presLayoutVars>
          <dgm:chMax val="0"/>
          <dgm:chPref val="0"/>
          <dgm:bulletEnabled val="1"/>
        </dgm:presLayoutVars>
      </dgm:prSet>
      <dgm:spPr/>
      <dgm:t>
        <a:bodyPr/>
        <a:lstStyle/>
        <a:p>
          <a:endParaRPr lang="ru-RU"/>
        </a:p>
      </dgm:t>
    </dgm:pt>
    <dgm:pt modelId="{51C87091-E596-4C38-937C-CAB6A619196B}" type="pres">
      <dgm:prSet presAssocID="{4BC27F8E-E78A-41EC-8178-38D2B12EA872}" presName="desTx" presStyleLbl="alignAccFollowNode1" presStyleIdx="0" presStyleCnt="2">
        <dgm:presLayoutVars>
          <dgm:bulletEnabled val="1"/>
        </dgm:presLayoutVars>
      </dgm:prSet>
      <dgm:spPr/>
      <dgm:t>
        <a:bodyPr/>
        <a:lstStyle/>
        <a:p>
          <a:endParaRPr lang="ru-RU"/>
        </a:p>
      </dgm:t>
    </dgm:pt>
    <dgm:pt modelId="{2F55D88F-D95C-475F-944D-E77BB3E06146}" type="pres">
      <dgm:prSet presAssocID="{9EA72CFC-ADD3-49C0-968A-EC4B24E2A720}" presName="space" presStyleCnt="0"/>
      <dgm:spPr/>
    </dgm:pt>
    <dgm:pt modelId="{4F7C9E66-A80C-41B6-8EE3-9E6BE07910C8}" type="pres">
      <dgm:prSet presAssocID="{95443B91-3112-4DAE-93A4-600BC4DED05C}" presName="composite" presStyleCnt="0"/>
      <dgm:spPr/>
    </dgm:pt>
    <dgm:pt modelId="{97658999-A484-4C64-98F7-22D04277D791}" type="pres">
      <dgm:prSet presAssocID="{95443B91-3112-4DAE-93A4-600BC4DED05C}" presName="parTx" presStyleLbl="alignNode1" presStyleIdx="1" presStyleCnt="2">
        <dgm:presLayoutVars>
          <dgm:chMax val="0"/>
          <dgm:chPref val="0"/>
          <dgm:bulletEnabled val="1"/>
        </dgm:presLayoutVars>
      </dgm:prSet>
      <dgm:spPr/>
    </dgm:pt>
    <dgm:pt modelId="{B0672D46-B445-4E00-9F0A-ED2E2E9A05E2}" type="pres">
      <dgm:prSet presAssocID="{95443B91-3112-4DAE-93A4-600BC4DED05C}" presName="desTx" presStyleLbl="alignAccFollowNode1" presStyleIdx="1" presStyleCnt="2">
        <dgm:presLayoutVars>
          <dgm:bulletEnabled val="1"/>
        </dgm:presLayoutVars>
      </dgm:prSet>
      <dgm:spPr/>
      <dgm:t>
        <a:bodyPr/>
        <a:lstStyle/>
        <a:p>
          <a:endParaRPr lang="ru-RU"/>
        </a:p>
      </dgm:t>
    </dgm:pt>
  </dgm:ptLst>
  <dgm:cxnLst>
    <dgm:cxn modelId="{304409CC-903C-4751-AC2F-C1E3A40E14A3}" srcId="{95443B91-3112-4DAE-93A4-600BC4DED05C}" destId="{B68B8520-184B-449F-9DBD-C9FBCBB646B3}" srcOrd="2" destOrd="0" parTransId="{D6F01A9D-FA4C-4BB2-B0F5-9209FB810214}" sibTransId="{09A32ADE-D2D1-4B44-9F4E-CF02D9382DA9}"/>
    <dgm:cxn modelId="{052BF02D-64F8-493B-9164-D39A525F7065}" type="presOf" srcId="{50622858-16A0-465E-AF9E-D225AC4752E3}" destId="{51C87091-E596-4C38-937C-CAB6A619196B}" srcOrd="0" destOrd="3" presId="urn:microsoft.com/office/officeart/2005/8/layout/hList1"/>
    <dgm:cxn modelId="{D9E8B110-B367-4992-BA20-D4194103EA4A}" type="presOf" srcId="{B3CC3294-623D-463B-9B8F-8E656703E709}" destId="{B0672D46-B445-4E00-9F0A-ED2E2E9A05E2}" srcOrd="0" destOrd="1" presId="urn:microsoft.com/office/officeart/2005/8/layout/hList1"/>
    <dgm:cxn modelId="{64720D84-7075-4921-8430-21749313A4BB}" srcId="{95443B91-3112-4DAE-93A4-600BC4DED05C}" destId="{04CE2C55-13BD-45B5-9D7F-A289CE1A870D}" srcOrd="3" destOrd="0" parTransId="{190429AD-4E39-4E9B-BC21-1AD875F54A26}" sibTransId="{B111915B-6C4D-4C45-A606-04558E902C24}"/>
    <dgm:cxn modelId="{E6474EB3-22CF-400D-9F89-FCEECACE516C}" type="presOf" srcId="{392BD073-DDD0-4860-9007-99C1E6A35E40}" destId="{51C87091-E596-4C38-937C-CAB6A619196B}" srcOrd="0" destOrd="2" presId="urn:microsoft.com/office/officeart/2005/8/layout/hList1"/>
    <dgm:cxn modelId="{62FBBE2D-1406-4CA9-AAE6-6082CF1BFDAC}" srcId="{327A2A52-36B8-44B4-A0A9-9C51C2FCB33B}" destId="{95443B91-3112-4DAE-93A4-600BC4DED05C}" srcOrd="1" destOrd="0" parTransId="{312DC919-93C2-4670-8F19-F8AF4E8E1A39}" sibTransId="{E691B4BD-C280-44DB-AA9E-ABEA30C8E437}"/>
    <dgm:cxn modelId="{740EEC82-070F-464E-BCF0-8369B9092848}" type="presOf" srcId="{DDD32B7A-E648-49DE-A9AE-F717A3C29491}" destId="{51C87091-E596-4C38-937C-CAB6A619196B}" srcOrd="0" destOrd="1" presId="urn:microsoft.com/office/officeart/2005/8/layout/hList1"/>
    <dgm:cxn modelId="{7BD968DA-E822-4160-AD39-8557EDACCA87}" type="presOf" srcId="{95443B91-3112-4DAE-93A4-600BC4DED05C}" destId="{97658999-A484-4C64-98F7-22D04277D791}" srcOrd="0" destOrd="0" presId="urn:microsoft.com/office/officeart/2005/8/layout/hList1"/>
    <dgm:cxn modelId="{7F37470B-30C6-4BD6-945E-FA4FDA21C1BC}" type="presOf" srcId="{533C9952-F638-461B-B2EA-DF31EF508D78}" destId="{51C87091-E596-4C38-937C-CAB6A619196B}" srcOrd="0" destOrd="0" presId="urn:microsoft.com/office/officeart/2005/8/layout/hList1"/>
    <dgm:cxn modelId="{7B8F66D4-67FD-4C4B-96A6-743DFA90E0D5}" srcId="{4BC27F8E-E78A-41EC-8178-38D2B12EA872}" destId="{392BD073-DDD0-4860-9007-99C1E6A35E40}" srcOrd="2" destOrd="0" parTransId="{CB1D2857-1478-47BE-832B-862614400053}" sibTransId="{554EFAFB-97B0-4C51-9882-0C326334FB8A}"/>
    <dgm:cxn modelId="{FA29B680-65D9-4BF9-A415-2014A3C303A5}" type="presOf" srcId="{327A2A52-36B8-44B4-A0A9-9C51C2FCB33B}" destId="{8AF9A8C4-3EA8-4135-B8BF-AA4D4C37299F}" srcOrd="0" destOrd="0" presId="urn:microsoft.com/office/officeart/2005/8/layout/hList1"/>
    <dgm:cxn modelId="{524D5785-7357-4784-938A-3383251D3D83}" type="presOf" srcId="{5AAF36ED-D393-4E46-995F-10E26DA3A186}" destId="{B0672D46-B445-4E00-9F0A-ED2E2E9A05E2}" srcOrd="0" destOrd="0" presId="urn:microsoft.com/office/officeart/2005/8/layout/hList1"/>
    <dgm:cxn modelId="{A0CBFB5A-6593-4B4C-B56A-6F2E947937C9}" type="presOf" srcId="{B68B8520-184B-449F-9DBD-C9FBCBB646B3}" destId="{B0672D46-B445-4E00-9F0A-ED2E2E9A05E2}" srcOrd="0" destOrd="2" presId="urn:microsoft.com/office/officeart/2005/8/layout/hList1"/>
    <dgm:cxn modelId="{0CFB529E-49E3-4CAF-8D2C-BB4A17AD91B6}" srcId="{95443B91-3112-4DAE-93A4-600BC4DED05C}" destId="{C72E0D19-A349-4EAD-BA32-8FFD7960CE67}" srcOrd="4" destOrd="0" parTransId="{F2EF7757-D8FC-42A8-A187-F22178FCC660}" sibTransId="{B5765465-B509-4EDF-9B7A-E7839976C54C}"/>
    <dgm:cxn modelId="{80A60E01-118B-472F-886F-95FC5B6BAE2A}" srcId="{95443B91-3112-4DAE-93A4-600BC4DED05C}" destId="{5AAF36ED-D393-4E46-995F-10E26DA3A186}" srcOrd="0" destOrd="0" parTransId="{3956AFB6-7AB3-46FF-99B6-BA2C911C9269}" sibTransId="{C780BB4D-1E21-44FC-9F2F-339180486862}"/>
    <dgm:cxn modelId="{72A713FF-7E16-420A-B0CE-DB13DEB060AD}" type="presOf" srcId="{C72E0D19-A349-4EAD-BA32-8FFD7960CE67}" destId="{B0672D46-B445-4E00-9F0A-ED2E2E9A05E2}" srcOrd="0" destOrd="4" presId="urn:microsoft.com/office/officeart/2005/8/layout/hList1"/>
    <dgm:cxn modelId="{7B8113F9-8ACF-46C6-A00C-4404E75FF2B5}" srcId="{4BC27F8E-E78A-41EC-8178-38D2B12EA872}" destId="{DDD32B7A-E648-49DE-A9AE-F717A3C29491}" srcOrd="1" destOrd="0" parTransId="{B2809188-A4CE-4C20-81DA-3D20818D9401}" sibTransId="{375E729A-F689-4562-B1E4-DB4CC88C57CA}"/>
    <dgm:cxn modelId="{BDD7A605-DA58-4769-8548-32F2E15F7668}" type="presOf" srcId="{4BC27F8E-E78A-41EC-8178-38D2B12EA872}" destId="{455731AD-9889-4712-A534-A4D032E15D56}" srcOrd="0" destOrd="0" presId="urn:microsoft.com/office/officeart/2005/8/layout/hList1"/>
    <dgm:cxn modelId="{A4717EE6-94E3-4AFB-8803-8015AC9663B1}" srcId="{327A2A52-36B8-44B4-A0A9-9C51C2FCB33B}" destId="{4BC27F8E-E78A-41EC-8178-38D2B12EA872}" srcOrd="0" destOrd="0" parTransId="{6636BC54-7061-4F21-B5D0-E9F25E7FA9EB}" sibTransId="{9EA72CFC-ADD3-49C0-968A-EC4B24E2A720}"/>
    <dgm:cxn modelId="{DADE3BDE-1D88-4683-8BB8-D97640C3EFC2}" srcId="{4BC27F8E-E78A-41EC-8178-38D2B12EA872}" destId="{50622858-16A0-465E-AF9E-D225AC4752E3}" srcOrd="3" destOrd="0" parTransId="{DD66A827-69C8-4C7A-B282-54AAAA1A57C1}" sibTransId="{106A1271-A807-4DC2-BE17-A32A8400B926}"/>
    <dgm:cxn modelId="{763D9B6F-9B2E-49B2-BF69-05BCD8AFE7A8}" srcId="{95443B91-3112-4DAE-93A4-600BC4DED05C}" destId="{B3CC3294-623D-463B-9B8F-8E656703E709}" srcOrd="1" destOrd="0" parTransId="{C923D6DD-C6E4-405F-AA0D-3A90305E9146}" sibTransId="{765E4A56-E85E-4E16-881B-71177CE0F2F3}"/>
    <dgm:cxn modelId="{7DAE25F7-A973-444C-82CF-281BA40286B6}" type="presOf" srcId="{04CE2C55-13BD-45B5-9D7F-A289CE1A870D}" destId="{B0672D46-B445-4E00-9F0A-ED2E2E9A05E2}" srcOrd="0" destOrd="3" presId="urn:microsoft.com/office/officeart/2005/8/layout/hList1"/>
    <dgm:cxn modelId="{D7786FC4-1F6B-4A55-B373-41739180C19A}" srcId="{4BC27F8E-E78A-41EC-8178-38D2B12EA872}" destId="{533C9952-F638-461B-B2EA-DF31EF508D78}" srcOrd="0" destOrd="0" parTransId="{363EAE07-D7DE-4142-80F0-043E2DCA94D2}" sibTransId="{0AC5E6F8-EEBA-45BB-A250-11B92C0D8D00}"/>
    <dgm:cxn modelId="{450D95D9-4560-4B2A-8705-F7DD6A206CCD}" type="presParOf" srcId="{8AF9A8C4-3EA8-4135-B8BF-AA4D4C37299F}" destId="{8DE1A6A4-077C-45F4-BAE6-AFD51A706BE1}" srcOrd="0" destOrd="0" presId="urn:microsoft.com/office/officeart/2005/8/layout/hList1"/>
    <dgm:cxn modelId="{C85A9982-21B2-4D49-BD6D-19762552E6FA}" type="presParOf" srcId="{8DE1A6A4-077C-45F4-BAE6-AFD51A706BE1}" destId="{455731AD-9889-4712-A534-A4D032E15D56}" srcOrd="0" destOrd="0" presId="urn:microsoft.com/office/officeart/2005/8/layout/hList1"/>
    <dgm:cxn modelId="{4525AD28-6751-4002-8A0E-644741A69A60}" type="presParOf" srcId="{8DE1A6A4-077C-45F4-BAE6-AFD51A706BE1}" destId="{51C87091-E596-4C38-937C-CAB6A619196B}" srcOrd="1" destOrd="0" presId="urn:microsoft.com/office/officeart/2005/8/layout/hList1"/>
    <dgm:cxn modelId="{53814EDE-F787-4C03-BE9C-FBE1C6C83CDB}" type="presParOf" srcId="{8AF9A8C4-3EA8-4135-B8BF-AA4D4C37299F}" destId="{2F55D88F-D95C-475F-944D-E77BB3E06146}" srcOrd="1" destOrd="0" presId="urn:microsoft.com/office/officeart/2005/8/layout/hList1"/>
    <dgm:cxn modelId="{97ED3239-77C8-4FBE-94EE-A5C9A0BBF203}" type="presParOf" srcId="{8AF9A8C4-3EA8-4135-B8BF-AA4D4C37299F}" destId="{4F7C9E66-A80C-41B6-8EE3-9E6BE07910C8}" srcOrd="2" destOrd="0" presId="urn:microsoft.com/office/officeart/2005/8/layout/hList1"/>
    <dgm:cxn modelId="{98E3C98B-421E-4175-A7DD-D394D6B714B7}" type="presParOf" srcId="{4F7C9E66-A80C-41B6-8EE3-9E6BE07910C8}" destId="{97658999-A484-4C64-98F7-22D04277D791}" srcOrd="0" destOrd="0" presId="urn:microsoft.com/office/officeart/2005/8/layout/hList1"/>
    <dgm:cxn modelId="{F2246619-85D9-4FD4-91AD-9E8D66E21902}" type="presParOf" srcId="{4F7C9E66-A80C-41B6-8EE3-9E6BE07910C8}" destId="{B0672D46-B445-4E00-9F0A-ED2E2E9A05E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9702B7-9713-431F-9269-F2A6A4DC53F9}">
      <dsp:nvSpPr>
        <dsp:cNvPr id="0" name=""/>
        <dsp:cNvSpPr/>
      </dsp:nvSpPr>
      <dsp:spPr>
        <a:xfrm>
          <a:off x="0" y="680"/>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82474D0-B8B7-4010-8D3C-DA7B73C8B98C}">
      <dsp:nvSpPr>
        <dsp:cNvPr id="0" name=""/>
        <dsp:cNvSpPr/>
      </dsp:nvSpPr>
      <dsp:spPr>
        <a:xfrm>
          <a:off x="0" y="680"/>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măsuri preventive</a:t>
          </a:r>
        </a:p>
      </dsp:txBody>
      <dsp:txXfrm>
        <a:off x="0" y="680"/>
        <a:ext cx="5181600" cy="796276"/>
      </dsp:txXfrm>
    </dsp:sp>
    <dsp:sp modelId="{35388CF7-D874-4906-B3C5-2A311DD801A8}">
      <dsp:nvSpPr>
        <dsp:cNvPr id="0" name=""/>
        <dsp:cNvSpPr/>
      </dsp:nvSpPr>
      <dsp:spPr>
        <a:xfrm>
          <a:off x="0" y="796957"/>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61CBF8F6-5169-4507-9A5C-E357E758D659}">
      <dsp:nvSpPr>
        <dsp:cNvPr id="0" name=""/>
        <dsp:cNvSpPr/>
      </dsp:nvSpPr>
      <dsp:spPr>
        <a:xfrm>
          <a:off x="0" y="796957"/>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accesibilitate</a:t>
          </a:r>
          <a:endParaRPr lang="ru-RU" sz="2000" kern="1200" dirty="0"/>
        </a:p>
      </dsp:txBody>
      <dsp:txXfrm>
        <a:off x="0" y="796957"/>
        <a:ext cx="5181600" cy="796276"/>
      </dsp:txXfrm>
    </dsp:sp>
    <dsp:sp modelId="{94B02837-7E53-4C49-A6B0-44CCF8AC9265}">
      <dsp:nvSpPr>
        <dsp:cNvPr id="0" name=""/>
        <dsp:cNvSpPr/>
      </dsp:nvSpPr>
      <dsp:spPr>
        <a:xfrm>
          <a:off x="0" y="1593234"/>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7E0FE345-CE8C-4B38-8B47-5BAB6CC81259}">
      <dsp:nvSpPr>
        <dsp:cNvPr id="0" name=""/>
        <dsp:cNvSpPr/>
      </dsp:nvSpPr>
      <dsp:spPr>
        <a:xfrm>
          <a:off x="0" y="1593234"/>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informare corectă</a:t>
          </a:r>
          <a:endParaRPr lang="ru-RU" sz="2000" kern="1200" dirty="0"/>
        </a:p>
      </dsp:txBody>
      <dsp:txXfrm>
        <a:off x="0" y="1593234"/>
        <a:ext cx="5181600" cy="796276"/>
      </dsp:txXfrm>
    </dsp:sp>
    <dsp:sp modelId="{6B2B8333-1BDC-49BC-9D2E-B9E139326708}">
      <dsp:nvSpPr>
        <dsp:cNvPr id="0" name=""/>
        <dsp:cNvSpPr/>
      </dsp:nvSpPr>
      <dsp:spPr>
        <a:xfrm>
          <a:off x="0" y="2389511"/>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BB2FE4E3-5EB4-4619-BD27-B84E2A1DE704}">
      <dsp:nvSpPr>
        <dsp:cNvPr id="0" name=""/>
        <dsp:cNvSpPr/>
      </dsp:nvSpPr>
      <dsp:spPr>
        <a:xfrm>
          <a:off x="0" y="2389511"/>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consimțământ informat</a:t>
          </a:r>
          <a:endParaRPr lang="ru-RU" sz="2000" kern="1200" dirty="0"/>
        </a:p>
      </dsp:txBody>
      <dsp:txXfrm>
        <a:off x="0" y="2389511"/>
        <a:ext cx="5181600" cy="796276"/>
      </dsp:txXfrm>
    </dsp:sp>
    <dsp:sp modelId="{538FADA8-0305-47CE-9228-37637D1F91BC}">
      <dsp:nvSpPr>
        <dsp:cNvPr id="0" name=""/>
        <dsp:cNvSpPr/>
      </dsp:nvSpPr>
      <dsp:spPr>
        <a:xfrm>
          <a:off x="0" y="3185788"/>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A645889-6557-4961-A774-07E681057030}">
      <dsp:nvSpPr>
        <dsp:cNvPr id="0" name=""/>
        <dsp:cNvSpPr/>
      </dsp:nvSpPr>
      <dsp:spPr>
        <a:xfrm>
          <a:off x="0" y="3185788"/>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alegere liberă</a:t>
          </a:r>
          <a:endParaRPr lang="ru-RU" sz="2000" kern="1200" dirty="0"/>
        </a:p>
      </dsp:txBody>
      <dsp:txXfrm>
        <a:off x="0" y="3185788"/>
        <a:ext cx="5181600" cy="796276"/>
      </dsp:txXfrm>
    </dsp:sp>
    <dsp:sp modelId="{ED54B39F-469A-43FA-8FE0-632A319F6CC9}">
      <dsp:nvSpPr>
        <dsp:cNvPr id="0" name=""/>
        <dsp:cNvSpPr/>
      </dsp:nvSpPr>
      <dsp:spPr>
        <a:xfrm>
          <a:off x="0" y="3982065"/>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0499E9A-854E-468C-AE36-DCB384CD7AE5}">
      <dsp:nvSpPr>
        <dsp:cNvPr id="0" name=""/>
        <dsp:cNvSpPr/>
      </dsp:nvSpPr>
      <dsp:spPr>
        <a:xfrm>
          <a:off x="0" y="3982065"/>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respectul intimității și confidențialitate</a:t>
          </a:r>
          <a:endParaRPr lang="ru-RU" sz="2000" kern="1200" dirty="0"/>
        </a:p>
      </dsp:txBody>
      <dsp:txXfrm>
        <a:off x="0" y="3982065"/>
        <a:ext cx="5181600" cy="796276"/>
      </dsp:txXfrm>
    </dsp:sp>
    <dsp:sp modelId="{5DE86783-2377-4D17-8468-4FF6DE2095B9}">
      <dsp:nvSpPr>
        <dsp:cNvPr id="0" name=""/>
        <dsp:cNvSpPr/>
      </dsp:nvSpPr>
      <dsp:spPr>
        <a:xfrm>
          <a:off x="0" y="4778342"/>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886D425-359B-4922-984A-0FE8BA72C7BF}">
      <dsp:nvSpPr>
        <dsp:cNvPr id="0" name=""/>
        <dsp:cNvSpPr/>
      </dsp:nvSpPr>
      <dsp:spPr>
        <a:xfrm>
          <a:off x="0" y="4778342"/>
          <a:ext cx="5181600" cy="796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respect pentru timpul pacientului</a:t>
          </a:r>
          <a:endParaRPr lang="ru-RU" sz="2000" kern="1200" dirty="0"/>
        </a:p>
      </dsp:txBody>
      <dsp:txXfrm>
        <a:off x="0" y="4778342"/>
        <a:ext cx="5181600" cy="7962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55FF2-376C-4F4F-A4A2-375CD4CA9789}">
      <dsp:nvSpPr>
        <dsp:cNvPr id="0" name=""/>
        <dsp:cNvSpPr/>
      </dsp:nvSpPr>
      <dsp:spPr>
        <a:xfrm>
          <a:off x="0" y="682"/>
          <a:ext cx="5854700" cy="0"/>
        </a:xfrm>
        <a:prstGeom prst="line">
          <a:avLst/>
        </a:prstGeom>
        <a:solidFill>
          <a:schemeClr val="accent6">
            <a:shade val="50000"/>
            <a:hueOff val="0"/>
            <a:satOff val="0"/>
            <a:lumOff val="0"/>
            <a:alphaOff val="0"/>
          </a:schemeClr>
        </a:solidFill>
        <a:ln w="12700" cap="flat" cmpd="sng" algn="ctr">
          <a:solidFill>
            <a:schemeClr val="accent6">
              <a:shade val="5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DCF40AC-69FE-491E-B8D6-D92135A823F2}">
      <dsp:nvSpPr>
        <dsp:cNvPr id="0" name=""/>
        <dsp:cNvSpPr/>
      </dsp:nvSpPr>
      <dsp:spPr>
        <a:xfrm>
          <a:off x="0" y="682"/>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respectarea standartelor de calitate</a:t>
          </a:r>
          <a:endParaRPr lang="ru-RU" sz="2000" kern="1200" dirty="0"/>
        </a:p>
      </dsp:txBody>
      <dsp:txXfrm>
        <a:off x="0" y="682"/>
        <a:ext cx="5854700" cy="798090"/>
      </dsp:txXfrm>
    </dsp:sp>
    <dsp:sp modelId="{115B9595-261C-4196-BA2F-CD7867939E5B}">
      <dsp:nvSpPr>
        <dsp:cNvPr id="0" name=""/>
        <dsp:cNvSpPr/>
      </dsp:nvSpPr>
      <dsp:spPr>
        <a:xfrm>
          <a:off x="0" y="798772"/>
          <a:ext cx="5854700" cy="0"/>
        </a:xfrm>
        <a:prstGeom prst="line">
          <a:avLst/>
        </a:prstGeom>
        <a:solidFill>
          <a:schemeClr val="accent6">
            <a:shade val="50000"/>
            <a:hueOff val="105264"/>
            <a:satOff val="-4601"/>
            <a:lumOff val="12560"/>
            <a:alphaOff val="0"/>
          </a:schemeClr>
        </a:solidFill>
        <a:ln w="12700" cap="flat" cmpd="sng" algn="ctr">
          <a:solidFill>
            <a:schemeClr val="accent6">
              <a:shade val="50000"/>
              <a:hueOff val="105264"/>
              <a:satOff val="-4601"/>
              <a:lumOff val="1256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692842F4-08BD-4A76-9EF3-9263DAB132E7}">
      <dsp:nvSpPr>
        <dsp:cNvPr id="0" name=""/>
        <dsp:cNvSpPr/>
      </dsp:nvSpPr>
      <dsp:spPr>
        <a:xfrm>
          <a:off x="0" y="798772"/>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siguranță</a:t>
          </a:r>
          <a:endParaRPr lang="ru-RU" sz="2000" kern="1200" dirty="0"/>
        </a:p>
      </dsp:txBody>
      <dsp:txXfrm>
        <a:off x="0" y="798772"/>
        <a:ext cx="5854700" cy="798090"/>
      </dsp:txXfrm>
    </dsp:sp>
    <dsp:sp modelId="{875A2642-421F-4D15-BE2D-AA56B39DBE54}">
      <dsp:nvSpPr>
        <dsp:cNvPr id="0" name=""/>
        <dsp:cNvSpPr/>
      </dsp:nvSpPr>
      <dsp:spPr>
        <a:xfrm>
          <a:off x="0" y="1596863"/>
          <a:ext cx="5854700" cy="0"/>
        </a:xfrm>
        <a:prstGeom prst="line">
          <a:avLst/>
        </a:prstGeom>
        <a:solidFill>
          <a:schemeClr val="accent6">
            <a:shade val="50000"/>
            <a:hueOff val="210528"/>
            <a:satOff val="-9203"/>
            <a:lumOff val="25121"/>
            <a:alphaOff val="0"/>
          </a:schemeClr>
        </a:solidFill>
        <a:ln w="12700" cap="flat" cmpd="sng" algn="ctr">
          <a:solidFill>
            <a:schemeClr val="accent6">
              <a:shade val="50000"/>
              <a:hueOff val="210528"/>
              <a:satOff val="-9203"/>
              <a:lumOff val="2512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56E30A12-2FAA-4D92-B54A-97990AAF42F8}">
      <dsp:nvSpPr>
        <dsp:cNvPr id="0" name=""/>
        <dsp:cNvSpPr/>
      </dsp:nvSpPr>
      <dsp:spPr>
        <a:xfrm>
          <a:off x="0" y="1596863"/>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inovație</a:t>
          </a:r>
          <a:endParaRPr lang="ru-RU" sz="2000" kern="1200" dirty="0"/>
        </a:p>
      </dsp:txBody>
      <dsp:txXfrm>
        <a:off x="0" y="1596863"/>
        <a:ext cx="5854700" cy="798090"/>
      </dsp:txXfrm>
    </dsp:sp>
    <dsp:sp modelId="{C99D2FF8-076F-4567-B7CD-374E377F4DA7}">
      <dsp:nvSpPr>
        <dsp:cNvPr id="0" name=""/>
        <dsp:cNvSpPr/>
      </dsp:nvSpPr>
      <dsp:spPr>
        <a:xfrm>
          <a:off x="0" y="2394954"/>
          <a:ext cx="5854700" cy="0"/>
        </a:xfrm>
        <a:prstGeom prst="line">
          <a:avLst/>
        </a:prstGeom>
        <a:solidFill>
          <a:schemeClr val="accent6">
            <a:shade val="50000"/>
            <a:hueOff val="315792"/>
            <a:satOff val="-13804"/>
            <a:lumOff val="37681"/>
            <a:alphaOff val="0"/>
          </a:schemeClr>
        </a:solidFill>
        <a:ln w="12700" cap="flat" cmpd="sng" algn="ctr">
          <a:solidFill>
            <a:schemeClr val="accent6">
              <a:shade val="50000"/>
              <a:hueOff val="315792"/>
              <a:satOff val="-13804"/>
              <a:lumOff val="3768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86A0B4E9-BE0E-4BA9-B9D3-74628400C524}">
      <dsp:nvSpPr>
        <dsp:cNvPr id="0" name=""/>
        <dsp:cNvSpPr/>
      </dsp:nvSpPr>
      <dsp:spPr>
        <a:xfrm>
          <a:off x="0" y="2394954"/>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evitarea suferințelor și durerii </a:t>
          </a:r>
          <a:endParaRPr lang="ru-RU" sz="2000" kern="1200" dirty="0"/>
        </a:p>
      </dsp:txBody>
      <dsp:txXfrm>
        <a:off x="0" y="2394954"/>
        <a:ext cx="5854700" cy="798090"/>
      </dsp:txXfrm>
    </dsp:sp>
    <dsp:sp modelId="{6E30ABBA-5FE6-4A51-BEA7-8E661D8D66D1}">
      <dsp:nvSpPr>
        <dsp:cNvPr id="0" name=""/>
        <dsp:cNvSpPr/>
      </dsp:nvSpPr>
      <dsp:spPr>
        <a:xfrm>
          <a:off x="0" y="3193045"/>
          <a:ext cx="5854700" cy="0"/>
        </a:xfrm>
        <a:prstGeom prst="line">
          <a:avLst/>
        </a:prstGeom>
        <a:solidFill>
          <a:schemeClr val="accent6">
            <a:shade val="50000"/>
            <a:hueOff val="315792"/>
            <a:satOff val="-13804"/>
            <a:lumOff val="37681"/>
            <a:alphaOff val="0"/>
          </a:schemeClr>
        </a:solidFill>
        <a:ln w="12700" cap="flat" cmpd="sng" algn="ctr">
          <a:solidFill>
            <a:schemeClr val="accent6">
              <a:shade val="50000"/>
              <a:hueOff val="315792"/>
              <a:satOff val="-13804"/>
              <a:lumOff val="3768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FFA81C2-D07F-4021-B991-0A4C37A5E9B6}">
      <dsp:nvSpPr>
        <dsp:cNvPr id="0" name=""/>
        <dsp:cNvSpPr/>
      </dsp:nvSpPr>
      <dsp:spPr>
        <a:xfrm>
          <a:off x="0" y="3193045"/>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la tratament personalizat</a:t>
          </a:r>
          <a:endParaRPr lang="ru-RU" sz="2000" kern="1200" dirty="0"/>
        </a:p>
      </dsp:txBody>
      <dsp:txXfrm>
        <a:off x="0" y="3193045"/>
        <a:ext cx="5854700" cy="798090"/>
      </dsp:txXfrm>
    </dsp:sp>
    <dsp:sp modelId="{A946DF6F-59AA-48A2-87A9-580640FA0DDB}">
      <dsp:nvSpPr>
        <dsp:cNvPr id="0" name=""/>
        <dsp:cNvSpPr/>
      </dsp:nvSpPr>
      <dsp:spPr>
        <a:xfrm>
          <a:off x="0" y="3991136"/>
          <a:ext cx="5854700" cy="0"/>
        </a:xfrm>
        <a:prstGeom prst="line">
          <a:avLst/>
        </a:prstGeom>
        <a:solidFill>
          <a:schemeClr val="accent6">
            <a:shade val="50000"/>
            <a:hueOff val="210528"/>
            <a:satOff val="-9203"/>
            <a:lumOff val="25121"/>
            <a:alphaOff val="0"/>
          </a:schemeClr>
        </a:solidFill>
        <a:ln w="12700" cap="flat" cmpd="sng" algn="ctr">
          <a:solidFill>
            <a:schemeClr val="accent6">
              <a:shade val="50000"/>
              <a:hueOff val="210528"/>
              <a:satOff val="-9203"/>
              <a:lumOff val="25121"/>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6878E040-E7C2-4407-A3A0-41068D84BEB2}">
      <dsp:nvSpPr>
        <dsp:cNvPr id="0" name=""/>
        <dsp:cNvSpPr/>
      </dsp:nvSpPr>
      <dsp:spPr>
        <a:xfrm>
          <a:off x="0" y="3991136"/>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de a-și manifesta nemulțumirea</a:t>
          </a:r>
          <a:endParaRPr lang="ru-RU" sz="2000" kern="1200" dirty="0"/>
        </a:p>
      </dsp:txBody>
      <dsp:txXfrm>
        <a:off x="0" y="3991136"/>
        <a:ext cx="5854700" cy="798090"/>
      </dsp:txXfrm>
    </dsp:sp>
    <dsp:sp modelId="{96F1DBF6-647C-4343-B43A-D9FB872452B5}">
      <dsp:nvSpPr>
        <dsp:cNvPr id="0" name=""/>
        <dsp:cNvSpPr/>
      </dsp:nvSpPr>
      <dsp:spPr>
        <a:xfrm>
          <a:off x="0" y="4789227"/>
          <a:ext cx="5854700" cy="0"/>
        </a:xfrm>
        <a:prstGeom prst="line">
          <a:avLst/>
        </a:prstGeom>
        <a:solidFill>
          <a:schemeClr val="accent6">
            <a:shade val="50000"/>
            <a:hueOff val="105264"/>
            <a:satOff val="-4601"/>
            <a:lumOff val="12560"/>
            <a:alphaOff val="0"/>
          </a:schemeClr>
        </a:solidFill>
        <a:ln w="12700" cap="flat" cmpd="sng" algn="ctr">
          <a:solidFill>
            <a:schemeClr val="accent6">
              <a:shade val="50000"/>
              <a:hueOff val="105264"/>
              <a:satOff val="-4601"/>
              <a:lumOff val="1256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789A0BE-26BD-43D5-A914-23DDEC35CC05}">
      <dsp:nvSpPr>
        <dsp:cNvPr id="0" name=""/>
        <dsp:cNvSpPr/>
      </dsp:nvSpPr>
      <dsp:spPr>
        <a:xfrm>
          <a:off x="0" y="4761373"/>
          <a:ext cx="5854700" cy="798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r" defTabSz="889000">
            <a:lnSpc>
              <a:spcPct val="90000"/>
            </a:lnSpc>
            <a:spcBef>
              <a:spcPct val="0"/>
            </a:spcBef>
            <a:spcAft>
              <a:spcPct val="35000"/>
            </a:spcAft>
          </a:pPr>
          <a:r>
            <a:rPr lang="ro-MD" sz="2000" kern="1200" dirty="0" smtClean="0"/>
            <a:t>Dreptul de a fi compensat</a:t>
          </a:r>
          <a:endParaRPr lang="ru-RU" sz="2000" kern="1200" dirty="0"/>
        </a:p>
      </dsp:txBody>
      <dsp:txXfrm>
        <a:off x="0" y="4761373"/>
        <a:ext cx="5854700" cy="7980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7CD24-EED2-48E2-B1E1-04608EA4E19F}">
      <dsp:nvSpPr>
        <dsp:cNvPr id="0" name=""/>
        <dsp:cNvSpPr/>
      </dsp:nvSpPr>
      <dsp:spPr>
        <a:xfrm>
          <a:off x="1933" y="54251"/>
          <a:ext cx="1884945" cy="518400"/>
        </a:xfrm>
        <a:prstGeom prst="rect">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b="1" kern="1200" dirty="0" err="1" smtClean="0">
              <a:solidFill>
                <a:schemeClr val="tx1"/>
              </a:solidFill>
            </a:rPr>
            <a:t>Fizice</a:t>
          </a:r>
          <a:r>
            <a:rPr lang="en-US" sz="1800" kern="1200" dirty="0" smtClean="0"/>
            <a:t> </a:t>
          </a:r>
          <a:endParaRPr lang="ru-RU" sz="1800" kern="1200" dirty="0"/>
        </a:p>
      </dsp:txBody>
      <dsp:txXfrm>
        <a:off x="1933" y="54251"/>
        <a:ext cx="1884945" cy="518400"/>
      </dsp:txXfrm>
    </dsp:sp>
    <dsp:sp modelId="{0A47AAB4-CC5D-45B9-A6B8-1D9407CEAD9F}">
      <dsp:nvSpPr>
        <dsp:cNvPr id="0" name=""/>
        <dsp:cNvSpPr/>
      </dsp:nvSpPr>
      <dsp:spPr>
        <a:xfrm>
          <a:off x="1933" y="572651"/>
          <a:ext cx="1884945" cy="3464876"/>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err="1" smtClean="0"/>
            <a:t>Pante</a:t>
          </a:r>
          <a:r>
            <a:rPr lang="en-US" sz="1800" kern="1200" dirty="0" smtClean="0"/>
            <a:t> </a:t>
          </a:r>
          <a:r>
            <a:rPr lang="en-US" sz="1800" kern="1200" dirty="0" err="1" smtClean="0"/>
            <a:t>suplimentare</a:t>
          </a:r>
          <a:r>
            <a:rPr lang="en-US" sz="1800" kern="1200" dirty="0" smtClean="0"/>
            <a:t> la </a:t>
          </a:r>
          <a:r>
            <a:rPr lang="en-US" sz="1800" kern="1200" dirty="0" err="1" smtClean="0"/>
            <a:t>intrare</a:t>
          </a:r>
          <a:r>
            <a:rPr lang="ro-MD" sz="1800" kern="1200" dirty="0" smtClean="0"/>
            <a:t>;</a:t>
          </a: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r>
            <a:rPr lang="en-US" sz="1800" kern="1200" dirty="0" err="1" smtClean="0"/>
            <a:t>Prezen</a:t>
          </a:r>
          <a:r>
            <a:rPr lang="ro-MD" sz="1800" kern="1200" dirty="0" smtClean="0"/>
            <a:t>ța însoțitorului la deplasarea prin instituție;</a:t>
          </a: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r>
            <a:rPr lang="ro-MD" sz="1800" kern="1200" dirty="0" smtClean="0"/>
            <a:t>Bare de susținere.</a:t>
          </a:r>
          <a:endParaRPr lang="ru-RU" sz="1800" kern="1200" dirty="0"/>
        </a:p>
      </dsp:txBody>
      <dsp:txXfrm>
        <a:off x="1933" y="572651"/>
        <a:ext cx="1884945" cy="3464876"/>
      </dsp:txXfrm>
    </dsp:sp>
    <dsp:sp modelId="{F4B10F4C-9065-4877-B803-D43ED4F8C285}">
      <dsp:nvSpPr>
        <dsp:cNvPr id="0" name=""/>
        <dsp:cNvSpPr/>
      </dsp:nvSpPr>
      <dsp:spPr>
        <a:xfrm>
          <a:off x="2150770" y="54251"/>
          <a:ext cx="1884945" cy="518400"/>
        </a:xfrm>
        <a:prstGeom prst="rect">
          <a:avLst/>
        </a:prstGeom>
        <a:solidFill>
          <a:schemeClr val="accent2">
            <a:hueOff val="-727682"/>
            <a:satOff val="-41964"/>
            <a:lumOff val="4314"/>
            <a:alphaOff val="0"/>
          </a:schemeClr>
        </a:solidFill>
        <a:ln w="6350" cap="flat" cmpd="sng" algn="ctr">
          <a:solidFill>
            <a:schemeClr val="accent2">
              <a:hueOff val="-727682"/>
              <a:satOff val="-41964"/>
              <a:lumOff val="4314"/>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b="1" kern="1200" dirty="0" err="1" smtClean="0">
              <a:solidFill>
                <a:schemeClr val="tx1"/>
              </a:solidFill>
            </a:rPr>
            <a:t>Lingvistice</a:t>
          </a:r>
          <a:r>
            <a:rPr lang="en-US" sz="1800" b="1" kern="1200" dirty="0" smtClean="0">
              <a:solidFill>
                <a:schemeClr val="tx1"/>
              </a:solidFill>
            </a:rPr>
            <a:t> </a:t>
          </a:r>
          <a:endParaRPr lang="ru-RU" sz="1800" b="1" kern="1200" dirty="0">
            <a:solidFill>
              <a:schemeClr val="tx1"/>
            </a:solidFill>
          </a:endParaRPr>
        </a:p>
      </dsp:txBody>
      <dsp:txXfrm>
        <a:off x="2150770" y="54251"/>
        <a:ext cx="1884945" cy="518400"/>
      </dsp:txXfrm>
    </dsp:sp>
    <dsp:sp modelId="{720F811D-D14E-4658-80B0-86C1FA7BFE85}">
      <dsp:nvSpPr>
        <dsp:cNvPr id="0" name=""/>
        <dsp:cNvSpPr/>
      </dsp:nvSpPr>
      <dsp:spPr>
        <a:xfrm>
          <a:off x="2150770" y="572651"/>
          <a:ext cx="1884945" cy="3464876"/>
        </a:xfrm>
        <a:prstGeom prst="rect">
          <a:avLst/>
        </a:prstGeom>
        <a:solidFill>
          <a:schemeClr val="accent2">
            <a:tint val="40000"/>
            <a:alpha val="90000"/>
            <a:hueOff val="-424613"/>
            <a:satOff val="-37673"/>
            <a:lumOff val="-385"/>
            <a:alphaOff val="0"/>
          </a:schemeClr>
        </a:solidFill>
        <a:ln w="6350" cap="flat" cmpd="sng" algn="ctr">
          <a:solidFill>
            <a:schemeClr val="accent2">
              <a:tint val="40000"/>
              <a:alpha val="90000"/>
              <a:hueOff val="-424613"/>
              <a:satOff val="-37673"/>
              <a:lumOff val="-385"/>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ro-MD" sz="1800" kern="1200" dirty="0" smtClean="0"/>
            <a:t>Materiale informative bilingve;</a:t>
          </a: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r>
            <a:rPr lang="ro-MD" sz="1800" kern="1200" dirty="0" smtClean="0"/>
            <a:t>Limbaj accesibil;</a:t>
          </a: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r>
            <a:rPr lang="ro-MD" sz="1800" kern="1200" dirty="0" smtClean="0"/>
            <a:t>Asigurarea translatorului sau personal care cunoaște limba.</a:t>
          </a:r>
          <a:endParaRPr lang="ru-RU" sz="1800" kern="1200" dirty="0"/>
        </a:p>
      </dsp:txBody>
      <dsp:txXfrm>
        <a:off x="2150770" y="572651"/>
        <a:ext cx="1884945" cy="3464876"/>
      </dsp:txXfrm>
    </dsp:sp>
    <dsp:sp modelId="{FAC5DDC0-9AA2-4A43-8EA1-64B2C3FFFD17}">
      <dsp:nvSpPr>
        <dsp:cNvPr id="0" name=""/>
        <dsp:cNvSpPr/>
      </dsp:nvSpPr>
      <dsp:spPr>
        <a:xfrm>
          <a:off x="4299608" y="54251"/>
          <a:ext cx="1884945" cy="518400"/>
        </a:xfrm>
        <a:prstGeom prst="rect">
          <a:avLst/>
        </a:prstGeom>
        <a:solidFill>
          <a:schemeClr val="accent2">
            <a:hueOff val="-1455363"/>
            <a:satOff val="-83928"/>
            <a:lumOff val="8628"/>
            <a:alphaOff val="0"/>
          </a:schemeClr>
        </a:solidFill>
        <a:ln w="6350" cap="flat" cmpd="sng" algn="ctr">
          <a:solidFill>
            <a:schemeClr val="accent2">
              <a:hueOff val="-1455363"/>
              <a:satOff val="-83928"/>
              <a:lumOff val="8628"/>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ro-MD" sz="1800" b="1" kern="1200" dirty="0" smtClean="0">
              <a:solidFill>
                <a:schemeClr val="tx1"/>
              </a:solidFill>
            </a:rPr>
            <a:t>Religioase </a:t>
          </a:r>
          <a:endParaRPr lang="ru-RU" sz="1800" b="1" kern="1200" dirty="0">
            <a:solidFill>
              <a:schemeClr val="tx1"/>
            </a:solidFill>
          </a:endParaRPr>
        </a:p>
      </dsp:txBody>
      <dsp:txXfrm>
        <a:off x="4299608" y="54251"/>
        <a:ext cx="1884945" cy="518400"/>
      </dsp:txXfrm>
    </dsp:sp>
    <dsp:sp modelId="{DD843732-4434-4323-B66C-96DD16575192}">
      <dsp:nvSpPr>
        <dsp:cNvPr id="0" name=""/>
        <dsp:cNvSpPr/>
      </dsp:nvSpPr>
      <dsp:spPr>
        <a:xfrm>
          <a:off x="4299608" y="572651"/>
          <a:ext cx="1884945" cy="3464876"/>
        </a:xfrm>
        <a:prstGeom prst="rect">
          <a:avLst/>
        </a:prstGeom>
        <a:solidFill>
          <a:schemeClr val="accent2">
            <a:tint val="40000"/>
            <a:alpha val="90000"/>
            <a:hueOff val="-849226"/>
            <a:satOff val="-75346"/>
            <a:lumOff val="-769"/>
            <a:alphaOff val="0"/>
          </a:schemeClr>
        </a:solidFill>
        <a:ln w="6350" cap="flat" cmpd="sng" algn="ctr">
          <a:solidFill>
            <a:schemeClr val="accent2">
              <a:tint val="40000"/>
              <a:alpha val="90000"/>
              <a:hueOff val="-849226"/>
              <a:satOff val="-75346"/>
              <a:lumOff val="-769"/>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endParaRPr lang="ru-RU" sz="1800" kern="1200"/>
        </a:p>
      </dsp:txBody>
      <dsp:txXfrm>
        <a:off x="4299608" y="572651"/>
        <a:ext cx="1884945" cy="34648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6FEBD8-F354-45D0-AC47-9D014F8DCC59}">
      <dsp:nvSpPr>
        <dsp:cNvPr id="0" name=""/>
        <dsp:cNvSpPr/>
      </dsp:nvSpPr>
      <dsp:spPr>
        <a:xfrm>
          <a:off x="14177" y="1004525"/>
          <a:ext cx="1607980" cy="2358990"/>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b="1" kern="1200" smtClean="0"/>
            <a:t>Șeful secției</a:t>
          </a:r>
          <a:endParaRPr lang="ru-RU" sz="2400" b="1" kern="1200" dirty="0"/>
        </a:p>
      </dsp:txBody>
      <dsp:txXfrm>
        <a:off x="61273" y="1051621"/>
        <a:ext cx="1513788" cy="2264798"/>
      </dsp:txXfrm>
    </dsp:sp>
    <dsp:sp modelId="{7C8A2E43-349F-4C24-A40B-FA2E3FD3CB04}">
      <dsp:nvSpPr>
        <dsp:cNvPr id="0" name=""/>
        <dsp:cNvSpPr/>
      </dsp:nvSpPr>
      <dsp:spPr>
        <a:xfrm>
          <a:off x="1782955" y="1984630"/>
          <a:ext cx="340891" cy="398779"/>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a:p>
      </dsp:txBody>
      <dsp:txXfrm>
        <a:off x="1782955" y="2064386"/>
        <a:ext cx="238624" cy="239267"/>
      </dsp:txXfrm>
    </dsp:sp>
    <dsp:sp modelId="{1B2EFEA8-5FDA-4D6E-A0B5-5483BD8EFF57}">
      <dsp:nvSpPr>
        <dsp:cNvPr id="0" name=""/>
        <dsp:cNvSpPr/>
      </dsp:nvSpPr>
      <dsp:spPr>
        <a:xfrm>
          <a:off x="2265349" y="1004525"/>
          <a:ext cx="1607980" cy="2358990"/>
        </a:xfrm>
        <a:prstGeom prst="roundRect">
          <a:avLst>
            <a:gd name="adj" fmla="val 10000"/>
          </a:avLst>
        </a:prstGeom>
        <a:gradFill rotWithShape="0">
          <a:gsLst>
            <a:gs pos="0">
              <a:schemeClr val="accent3">
                <a:hueOff val="677650"/>
                <a:satOff val="25000"/>
                <a:lumOff val="-3676"/>
                <a:alphaOff val="0"/>
                <a:satMod val="103000"/>
                <a:lumMod val="102000"/>
                <a:tint val="94000"/>
              </a:schemeClr>
            </a:gs>
            <a:gs pos="50000">
              <a:schemeClr val="accent3">
                <a:hueOff val="677650"/>
                <a:satOff val="25000"/>
                <a:lumOff val="-3676"/>
                <a:alphaOff val="0"/>
                <a:satMod val="110000"/>
                <a:lumMod val="100000"/>
                <a:shade val="100000"/>
              </a:schemeClr>
            </a:gs>
            <a:gs pos="100000">
              <a:schemeClr val="accent3">
                <a:hueOff val="677650"/>
                <a:satOff val="25000"/>
                <a:lumOff val="-367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b="1" kern="1200" dirty="0" smtClean="0"/>
            <a:t>Șeful Departa</a:t>
          </a:r>
          <a:endParaRPr lang="en-US" sz="2400" b="1" kern="1200" dirty="0" smtClean="0"/>
        </a:p>
        <a:p>
          <a:pPr lvl="0" algn="ctr" defTabSz="1066800">
            <a:lnSpc>
              <a:spcPct val="90000"/>
            </a:lnSpc>
            <a:spcBef>
              <a:spcPct val="0"/>
            </a:spcBef>
            <a:spcAft>
              <a:spcPct val="35000"/>
            </a:spcAft>
          </a:pPr>
          <a:r>
            <a:rPr lang="ro-MD" sz="2400" b="1" kern="1200" dirty="0" smtClean="0"/>
            <a:t>mentului</a:t>
          </a:r>
          <a:endParaRPr lang="ru-RU" sz="2400" b="1" kern="1200" dirty="0"/>
        </a:p>
      </dsp:txBody>
      <dsp:txXfrm>
        <a:off x="2312445" y="1051621"/>
        <a:ext cx="1513788" cy="2264798"/>
      </dsp:txXfrm>
    </dsp:sp>
    <dsp:sp modelId="{A9657113-94C9-4C37-8301-41C4F9143F56}">
      <dsp:nvSpPr>
        <dsp:cNvPr id="0" name=""/>
        <dsp:cNvSpPr/>
      </dsp:nvSpPr>
      <dsp:spPr>
        <a:xfrm>
          <a:off x="4034127" y="1984630"/>
          <a:ext cx="340891" cy="398779"/>
        </a:xfrm>
        <a:prstGeom prst="rightArrow">
          <a:avLst>
            <a:gd name="adj1" fmla="val 60000"/>
            <a:gd name="adj2" fmla="val 50000"/>
          </a:avLst>
        </a:prstGeom>
        <a:solidFill>
          <a:schemeClr val="accent3">
            <a:hueOff val="903533"/>
            <a:satOff val="33333"/>
            <a:lumOff val="-4902"/>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a:p>
      </dsp:txBody>
      <dsp:txXfrm>
        <a:off x="4034127" y="2064386"/>
        <a:ext cx="238624" cy="239267"/>
      </dsp:txXfrm>
    </dsp:sp>
    <dsp:sp modelId="{4E8E6FB5-AE3D-4227-AB03-7A1AD9E5CDC1}">
      <dsp:nvSpPr>
        <dsp:cNvPr id="0" name=""/>
        <dsp:cNvSpPr/>
      </dsp:nvSpPr>
      <dsp:spPr>
        <a:xfrm>
          <a:off x="4516521" y="1004525"/>
          <a:ext cx="2023932" cy="2358990"/>
        </a:xfrm>
        <a:prstGeom prst="roundRect">
          <a:avLst>
            <a:gd name="adj" fmla="val 10000"/>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b="1" kern="1200" smtClean="0"/>
            <a:t>Vicedirector medical</a:t>
          </a:r>
          <a:endParaRPr lang="ru-RU" sz="2400" b="1" kern="1200" dirty="0"/>
        </a:p>
      </dsp:txBody>
      <dsp:txXfrm>
        <a:off x="4575800" y="1063804"/>
        <a:ext cx="1905374" cy="2240432"/>
      </dsp:txXfrm>
    </dsp:sp>
    <dsp:sp modelId="{764BC90B-4741-4ED0-AA6D-563C0BBFECE7}">
      <dsp:nvSpPr>
        <dsp:cNvPr id="0" name=""/>
        <dsp:cNvSpPr/>
      </dsp:nvSpPr>
      <dsp:spPr>
        <a:xfrm>
          <a:off x="6701252" y="1984630"/>
          <a:ext cx="340891" cy="398779"/>
        </a:xfrm>
        <a:prstGeom prst="rightArrow">
          <a:avLst>
            <a:gd name="adj1" fmla="val 60000"/>
            <a:gd name="adj2" fmla="val 50000"/>
          </a:avLst>
        </a:prstGeom>
        <a:solidFill>
          <a:schemeClr val="accent3">
            <a:hueOff val="1807066"/>
            <a:satOff val="66667"/>
            <a:lumOff val="-9804"/>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a:p>
      </dsp:txBody>
      <dsp:txXfrm>
        <a:off x="6701252" y="2064386"/>
        <a:ext cx="238624" cy="239267"/>
      </dsp:txXfrm>
    </dsp:sp>
    <dsp:sp modelId="{6AE5C7A7-C685-44E2-901B-B113D6A2215E}">
      <dsp:nvSpPr>
        <dsp:cNvPr id="0" name=""/>
        <dsp:cNvSpPr/>
      </dsp:nvSpPr>
      <dsp:spPr>
        <a:xfrm>
          <a:off x="7183646" y="1004525"/>
          <a:ext cx="1607980" cy="2358990"/>
        </a:xfrm>
        <a:prstGeom prst="roundRect">
          <a:avLst>
            <a:gd name="adj" fmla="val 10000"/>
          </a:avLst>
        </a:prstGeom>
        <a:gradFill rotWithShape="0">
          <a:gsLst>
            <a:gs pos="0">
              <a:schemeClr val="accent3">
                <a:hueOff val="2032949"/>
                <a:satOff val="75000"/>
                <a:lumOff val="-11029"/>
                <a:alphaOff val="0"/>
                <a:satMod val="103000"/>
                <a:lumMod val="102000"/>
                <a:tint val="94000"/>
              </a:schemeClr>
            </a:gs>
            <a:gs pos="50000">
              <a:schemeClr val="accent3">
                <a:hueOff val="2032949"/>
                <a:satOff val="75000"/>
                <a:lumOff val="-11029"/>
                <a:alphaOff val="0"/>
                <a:satMod val="110000"/>
                <a:lumMod val="100000"/>
                <a:shade val="100000"/>
              </a:schemeClr>
            </a:gs>
            <a:gs pos="100000">
              <a:schemeClr val="accent3">
                <a:hueOff val="2032949"/>
                <a:satOff val="75000"/>
                <a:lumOff val="-11029"/>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RO" sz="2400" b="1" kern="1200" dirty="0" smtClean="0"/>
            <a:t>Serviciul pază al Spitalului </a:t>
          </a:r>
          <a:endParaRPr lang="ru-RU" sz="2400" b="1" kern="1200" dirty="0"/>
        </a:p>
      </dsp:txBody>
      <dsp:txXfrm>
        <a:off x="7230742" y="1051621"/>
        <a:ext cx="1513788" cy="2264798"/>
      </dsp:txXfrm>
    </dsp:sp>
    <dsp:sp modelId="{D2968C22-2ACF-4256-BFF8-342EF8C0F54D}">
      <dsp:nvSpPr>
        <dsp:cNvPr id="0" name=""/>
        <dsp:cNvSpPr/>
      </dsp:nvSpPr>
      <dsp:spPr>
        <a:xfrm>
          <a:off x="8952424" y="1984630"/>
          <a:ext cx="340891" cy="398779"/>
        </a:xfrm>
        <a:prstGeom prst="rightArrow">
          <a:avLst>
            <a:gd name="adj1" fmla="val 60000"/>
            <a:gd name="adj2" fmla="val 50000"/>
          </a:avLst>
        </a:prstGeom>
        <a:solidFill>
          <a:schemeClr val="accent3">
            <a:hueOff val="2710599"/>
            <a:satOff val="100000"/>
            <a:lumOff val="-14706"/>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a:p>
      </dsp:txBody>
      <dsp:txXfrm>
        <a:off x="8952424" y="2064386"/>
        <a:ext cx="238624" cy="239267"/>
      </dsp:txXfrm>
    </dsp:sp>
    <dsp:sp modelId="{A9850FF8-FE86-4654-8BBD-3DE3F9355C41}">
      <dsp:nvSpPr>
        <dsp:cNvPr id="0" name=""/>
        <dsp:cNvSpPr/>
      </dsp:nvSpPr>
      <dsp:spPr>
        <a:xfrm>
          <a:off x="9434818" y="1004525"/>
          <a:ext cx="1782220" cy="2358990"/>
        </a:xfrm>
        <a:prstGeom prst="roundRect">
          <a:avLst>
            <a:gd name="adj" fmla="val 1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RO" sz="2400" b="1" kern="1200" dirty="0" smtClean="0"/>
            <a:t>Grupa de reacționare operativă (Serviciul 112) al MAI.</a:t>
          </a:r>
          <a:endParaRPr lang="ru-RU" sz="2400" b="1" kern="1200" dirty="0"/>
        </a:p>
      </dsp:txBody>
      <dsp:txXfrm>
        <a:off x="9487017" y="1056724"/>
        <a:ext cx="1677822" cy="22545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223FC3-20B4-4299-9650-AC711A1B18BF}">
      <dsp:nvSpPr>
        <dsp:cNvPr id="0" name=""/>
        <dsp:cNvSpPr/>
      </dsp:nvSpPr>
      <dsp:spPr>
        <a:xfrm>
          <a:off x="2632071" y="807142"/>
          <a:ext cx="169476" cy="742467"/>
        </a:xfrm>
        <a:custGeom>
          <a:avLst/>
          <a:gdLst/>
          <a:ahLst/>
          <a:cxnLst/>
          <a:rect l="0" t="0" r="0" b="0"/>
          <a:pathLst>
            <a:path>
              <a:moveTo>
                <a:pt x="169476" y="0"/>
              </a:moveTo>
              <a:lnTo>
                <a:pt x="169476" y="742467"/>
              </a:lnTo>
              <a:lnTo>
                <a:pt x="0" y="7424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52287C0-B127-44E5-9CA8-BE1BA212C723}">
      <dsp:nvSpPr>
        <dsp:cNvPr id="0" name=""/>
        <dsp:cNvSpPr/>
      </dsp:nvSpPr>
      <dsp:spPr>
        <a:xfrm>
          <a:off x="3230470" y="3099106"/>
          <a:ext cx="426771" cy="1115363"/>
        </a:xfrm>
        <a:custGeom>
          <a:avLst/>
          <a:gdLst/>
          <a:ahLst/>
          <a:cxnLst/>
          <a:rect l="0" t="0" r="0" b="0"/>
          <a:pathLst>
            <a:path>
              <a:moveTo>
                <a:pt x="0" y="0"/>
              </a:moveTo>
              <a:lnTo>
                <a:pt x="0" y="1115363"/>
              </a:lnTo>
              <a:lnTo>
                <a:pt x="426771" y="1115363"/>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417AAE4-C24E-4A37-9B4D-B3783816F147}">
      <dsp:nvSpPr>
        <dsp:cNvPr id="0" name=""/>
        <dsp:cNvSpPr/>
      </dsp:nvSpPr>
      <dsp:spPr>
        <a:xfrm>
          <a:off x="2801547" y="807142"/>
          <a:ext cx="1466711" cy="1484934"/>
        </a:xfrm>
        <a:custGeom>
          <a:avLst/>
          <a:gdLst/>
          <a:ahLst/>
          <a:cxnLst/>
          <a:rect l="0" t="0" r="0" b="0"/>
          <a:pathLst>
            <a:path>
              <a:moveTo>
                <a:pt x="0" y="0"/>
              </a:moveTo>
              <a:lnTo>
                <a:pt x="0" y="1315458"/>
              </a:lnTo>
              <a:lnTo>
                <a:pt x="1466711" y="1315458"/>
              </a:lnTo>
              <a:lnTo>
                <a:pt x="1466711" y="148493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823449-61AC-469E-8C0A-983590488A58}">
      <dsp:nvSpPr>
        <dsp:cNvPr id="0" name=""/>
        <dsp:cNvSpPr/>
      </dsp:nvSpPr>
      <dsp:spPr>
        <a:xfrm>
          <a:off x="297047" y="3099106"/>
          <a:ext cx="204619" cy="1888562"/>
        </a:xfrm>
        <a:custGeom>
          <a:avLst/>
          <a:gdLst/>
          <a:ahLst/>
          <a:cxnLst/>
          <a:rect l="0" t="0" r="0" b="0"/>
          <a:pathLst>
            <a:path>
              <a:moveTo>
                <a:pt x="0" y="0"/>
              </a:moveTo>
              <a:lnTo>
                <a:pt x="0" y="1888562"/>
              </a:lnTo>
              <a:lnTo>
                <a:pt x="204619" y="18885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8B1989-8ACE-4D24-838F-CFE784EBD2D3}">
      <dsp:nvSpPr>
        <dsp:cNvPr id="0" name=""/>
        <dsp:cNvSpPr/>
      </dsp:nvSpPr>
      <dsp:spPr>
        <a:xfrm>
          <a:off x="297047" y="3099106"/>
          <a:ext cx="216159" cy="730934"/>
        </a:xfrm>
        <a:custGeom>
          <a:avLst/>
          <a:gdLst/>
          <a:ahLst/>
          <a:cxnLst/>
          <a:rect l="0" t="0" r="0" b="0"/>
          <a:pathLst>
            <a:path>
              <a:moveTo>
                <a:pt x="0" y="0"/>
              </a:moveTo>
              <a:lnTo>
                <a:pt x="0" y="730934"/>
              </a:lnTo>
              <a:lnTo>
                <a:pt x="216159" y="73093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FC49A7-7C9C-424E-B9F9-005BE5EB1149}">
      <dsp:nvSpPr>
        <dsp:cNvPr id="0" name=""/>
        <dsp:cNvSpPr/>
      </dsp:nvSpPr>
      <dsp:spPr>
        <a:xfrm>
          <a:off x="1334835" y="807142"/>
          <a:ext cx="1466711" cy="1484934"/>
        </a:xfrm>
        <a:custGeom>
          <a:avLst/>
          <a:gdLst/>
          <a:ahLst/>
          <a:cxnLst/>
          <a:rect l="0" t="0" r="0" b="0"/>
          <a:pathLst>
            <a:path>
              <a:moveTo>
                <a:pt x="1466711" y="0"/>
              </a:moveTo>
              <a:lnTo>
                <a:pt x="1466711" y="1315458"/>
              </a:lnTo>
              <a:lnTo>
                <a:pt x="0" y="1315458"/>
              </a:lnTo>
              <a:lnTo>
                <a:pt x="0" y="148493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F408AB-6C22-4ACD-A92B-1CB15AE4A1A5}">
      <dsp:nvSpPr>
        <dsp:cNvPr id="0" name=""/>
        <dsp:cNvSpPr/>
      </dsp:nvSpPr>
      <dsp:spPr>
        <a:xfrm>
          <a:off x="1504312" y="113"/>
          <a:ext cx="2594471" cy="80702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err="1" smtClean="0"/>
            <a:t>Pacient</a:t>
          </a:r>
          <a:r>
            <a:rPr lang="en-US" sz="2000" b="1" kern="1200" dirty="0" smtClean="0"/>
            <a:t> la </a:t>
          </a:r>
          <a:r>
            <a:rPr lang="en-US" sz="2000" b="1" kern="1200" dirty="0" err="1" smtClean="0"/>
            <a:t>internare</a:t>
          </a:r>
          <a:endParaRPr lang="ru-RU" sz="2000" b="1" kern="1200" dirty="0"/>
        </a:p>
      </dsp:txBody>
      <dsp:txXfrm>
        <a:off x="1504312" y="113"/>
        <a:ext cx="2594471" cy="807029"/>
      </dsp:txXfrm>
    </dsp:sp>
    <dsp:sp modelId="{9606CFCE-1990-4D70-A3DF-D250099E1A7D}">
      <dsp:nvSpPr>
        <dsp:cNvPr id="0" name=""/>
        <dsp:cNvSpPr/>
      </dsp:nvSpPr>
      <dsp:spPr>
        <a:xfrm>
          <a:off x="37600" y="2292077"/>
          <a:ext cx="2594471" cy="80702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MD" sz="2000" b="1" kern="1200" dirty="0" smtClean="0"/>
            <a:t>Pacientul</a:t>
          </a:r>
          <a:endParaRPr lang="ru-RU" sz="2000" b="1" kern="1200" dirty="0"/>
        </a:p>
      </dsp:txBody>
      <dsp:txXfrm>
        <a:off x="37600" y="2292077"/>
        <a:ext cx="2594471" cy="807029"/>
      </dsp:txXfrm>
    </dsp:sp>
    <dsp:sp modelId="{986B2AB2-6A3C-495B-8C08-95D53A47E3EC}">
      <dsp:nvSpPr>
        <dsp:cNvPr id="0" name=""/>
        <dsp:cNvSpPr/>
      </dsp:nvSpPr>
      <dsp:spPr>
        <a:xfrm>
          <a:off x="513207" y="3426526"/>
          <a:ext cx="2594471" cy="80702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o-MD" sz="1400" kern="1200" dirty="0" smtClean="0"/>
            <a:t> </a:t>
          </a:r>
          <a:r>
            <a:rPr lang="ro-MD" sz="2000" kern="1200" dirty="0" smtClean="0"/>
            <a:t>Transmite lucrurile de preț însoțitorilor</a:t>
          </a:r>
          <a:endParaRPr lang="ru-RU" sz="2000" kern="1200" dirty="0"/>
        </a:p>
      </dsp:txBody>
      <dsp:txXfrm>
        <a:off x="513207" y="3426526"/>
        <a:ext cx="2594471" cy="807029"/>
      </dsp:txXfrm>
    </dsp:sp>
    <dsp:sp modelId="{DC8562E2-871D-4B48-8D4D-76ACBF918DAE}">
      <dsp:nvSpPr>
        <dsp:cNvPr id="0" name=""/>
        <dsp:cNvSpPr/>
      </dsp:nvSpPr>
      <dsp:spPr>
        <a:xfrm>
          <a:off x="501666" y="4584154"/>
          <a:ext cx="2594471" cy="80702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o-MD" sz="1400" kern="1200" dirty="0" smtClean="0"/>
            <a:t>  </a:t>
          </a:r>
          <a:r>
            <a:rPr lang="ro-MD" sz="2000" kern="1200" dirty="0" smtClean="0"/>
            <a:t>Predarea bunurilor </a:t>
          </a:r>
          <a:r>
            <a:rPr lang="ro-MD" sz="2000" b="1" kern="1200" dirty="0" smtClean="0"/>
            <a:t>în secție </a:t>
          </a:r>
          <a:r>
            <a:rPr lang="ro-MD" sz="2000" kern="1200" dirty="0" smtClean="0"/>
            <a:t>(a/m garda sau medicul curant)</a:t>
          </a:r>
          <a:endParaRPr lang="ru-RU" sz="2000" kern="1200" dirty="0"/>
        </a:p>
      </dsp:txBody>
      <dsp:txXfrm>
        <a:off x="501666" y="4584154"/>
        <a:ext cx="2594471" cy="807029"/>
      </dsp:txXfrm>
    </dsp:sp>
    <dsp:sp modelId="{C22075DB-EC79-429E-9C2B-10FE83C8F485}">
      <dsp:nvSpPr>
        <dsp:cNvPr id="0" name=""/>
        <dsp:cNvSpPr/>
      </dsp:nvSpPr>
      <dsp:spPr>
        <a:xfrm>
          <a:off x="2971023" y="2292077"/>
          <a:ext cx="2594471" cy="80702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o-MD" sz="1800" b="1" kern="1200" dirty="0" smtClean="0"/>
            <a:t>Pacientul critic</a:t>
          </a:r>
        </a:p>
        <a:p>
          <a:pPr lvl="0" algn="ctr" defTabSz="800100">
            <a:lnSpc>
              <a:spcPct val="90000"/>
            </a:lnSpc>
            <a:spcBef>
              <a:spcPct val="0"/>
            </a:spcBef>
            <a:spcAft>
              <a:spcPct val="35000"/>
            </a:spcAft>
          </a:pPr>
          <a:r>
            <a:rPr lang="ro-MD" sz="1800" b="1" kern="1200" dirty="0" smtClean="0"/>
            <a:t> fără însoțitori </a:t>
          </a:r>
          <a:r>
            <a:rPr lang="ro-MD" sz="1800" kern="1200" dirty="0" smtClean="0"/>
            <a:t> </a:t>
          </a:r>
          <a:endParaRPr lang="ru-RU" sz="1800" kern="1200" dirty="0"/>
        </a:p>
      </dsp:txBody>
      <dsp:txXfrm>
        <a:off x="2971023" y="2292077"/>
        <a:ext cx="2594471" cy="807029"/>
      </dsp:txXfrm>
    </dsp:sp>
    <dsp:sp modelId="{BE29FEF0-F983-4140-B541-5AC0AA1DCBE9}">
      <dsp:nvSpPr>
        <dsp:cNvPr id="0" name=""/>
        <dsp:cNvSpPr/>
      </dsp:nvSpPr>
      <dsp:spPr>
        <a:xfrm>
          <a:off x="3657241" y="3403453"/>
          <a:ext cx="2594471" cy="162203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MD" sz="2000" b="1" kern="1200" dirty="0" smtClean="0">
              <a:solidFill>
                <a:srgbClr val="FF0000"/>
              </a:solidFill>
            </a:rPr>
            <a:t>Actul de predare </a:t>
          </a:r>
          <a:r>
            <a:rPr lang="ro-MD" sz="2000" kern="1200" dirty="0" smtClean="0"/>
            <a:t>– direct </a:t>
          </a:r>
          <a:r>
            <a:rPr lang="ro-MD" sz="2000" b="1" kern="1200" dirty="0" smtClean="0"/>
            <a:t>în Secția de internare până a fi transferat în ATI sau sala de operații</a:t>
          </a:r>
          <a:endParaRPr lang="ru-RU" sz="2000" b="1" kern="1200" dirty="0"/>
        </a:p>
      </dsp:txBody>
      <dsp:txXfrm>
        <a:off x="3657241" y="3403453"/>
        <a:ext cx="2594471" cy="1622032"/>
      </dsp:txXfrm>
    </dsp:sp>
    <dsp:sp modelId="{B2BC92BF-D002-4618-9923-ED11A6185536}">
      <dsp:nvSpPr>
        <dsp:cNvPr id="0" name=""/>
        <dsp:cNvSpPr/>
      </dsp:nvSpPr>
      <dsp:spPr>
        <a:xfrm>
          <a:off x="37600" y="1146095"/>
          <a:ext cx="2594471" cy="80702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t>Acord la </a:t>
          </a:r>
          <a:r>
            <a:rPr lang="en-US" sz="1800" b="1" kern="1200" dirty="0" err="1" smtClean="0"/>
            <a:t>internare</a:t>
          </a:r>
          <a:r>
            <a:rPr lang="en-US" sz="1800" b="1" kern="1200" dirty="0" smtClean="0"/>
            <a:t> </a:t>
          </a:r>
          <a:r>
            <a:rPr lang="en-US" sz="1800" kern="1200" dirty="0" smtClean="0"/>
            <a:t>– </a:t>
          </a:r>
          <a:r>
            <a:rPr lang="en-US" sz="1800" b="1" kern="1200" cap="all" baseline="0" dirty="0" smtClean="0">
              <a:solidFill>
                <a:srgbClr val="FF0000"/>
              </a:solidFill>
            </a:rPr>
            <a:t>Nu </a:t>
          </a:r>
          <a:r>
            <a:rPr lang="en-US" sz="1800" b="1" kern="1200" cap="all" baseline="0" dirty="0" err="1" smtClean="0">
              <a:solidFill>
                <a:srgbClr val="FF0000"/>
              </a:solidFill>
            </a:rPr>
            <a:t>tre</a:t>
          </a:r>
          <a:r>
            <a:rPr lang="ro-MD" sz="1800" b="1" kern="1200" cap="all" baseline="0" dirty="0" smtClean="0">
              <a:solidFill>
                <a:srgbClr val="FF0000"/>
              </a:solidFill>
            </a:rPr>
            <a:t>b</a:t>
          </a:r>
          <a:r>
            <a:rPr lang="en-US" sz="1800" b="1" kern="1200" cap="all" baseline="0" dirty="0" err="1" smtClean="0">
              <a:solidFill>
                <a:srgbClr val="FF0000"/>
              </a:solidFill>
            </a:rPr>
            <a:t>uie</a:t>
          </a:r>
          <a:r>
            <a:rPr lang="en-US" sz="1800" kern="1200" dirty="0" smtClean="0"/>
            <a:t> s</a:t>
          </a:r>
          <a:r>
            <a:rPr lang="ro-MD" sz="1800" kern="1200" dirty="0" smtClean="0"/>
            <a:t>ă aibă lucruri scumpe</a:t>
          </a:r>
          <a:r>
            <a:rPr lang="en-US" sz="1800" kern="1200" dirty="0" smtClean="0"/>
            <a:t> </a:t>
          </a:r>
          <a:endParaRPr lang="ru-RU" sz="1800" kern="1200" dirty="0"/>
        </a:p>
      </dsp:txBody>
      <dsp:txXfrm>
        <a:off x="37600" y="1146095"/>
        <a:ext cx="2594471" cy="8070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85F309-AD0C-46D4-8C90-ED4BA7D02E5E}">
      <dsp:nvSpPr>
        <dsp:cNvPr id="0" name=""/>
        <dsp:cNvSpPr/>
      </dsp:nvSpPr>
      <dsp:spPr>
        <a:xfrm>
          <a:off x="1388" y="27893"/>
          <a:ext cx="1745163" cy="116640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lvl="0" algn="l" defTabSz="889000">
            <a:lnSpc>
              <a:spcPct val="90000"/>
            </a:lnSpc>
            <a:spcBef>
              <a:spcPct val="0"/>
            </a:spcBef>
            <a:spcAft>
              <a:spcPct val="35000"/>
            </a:spcAft>
          </a:pPr>
          <a:r>
            <a:rPr lang="ro-MD" sz="2000" b="1" kern="1200" dirty="0" smtClean="0">
              <a:solidFill>
                <a:schemeClr val="bg1"/>
              </a:solidFill>
            </a:rPr>
            <a:t>Internare</a:t>
          </a:r>
          <a:endParaRPr lang="ru-RU" sz="2000" b="1" kern="1200" dirty="0">
            <a:solidFill>
              <a:schemeClr val="bg1"/>
            </a:solidFill>
          </a:endParaRPr>
        </a:p>
      </dsp:txBody>
      <dsp:txXfrm>
        <a:off x="1388" y="27893"/>
        <a:ext cx="1745163" cy="698065"/>
      </dsp:txXfrm>
    </dsp:sp>
    <dsp:sp modelId="{57FAFCC2-1106-4CFC-8E35-3CCA7C3AAEC2}">
      <dsp:nvSpPr>
        <dsp:cNvPr id="0" name=""/>
        <dsp:cNvSpPr/>
      </dsp:nvSpPr>
      <dsp:spPr>
        <a:xfrm>
          <a:off x="358831" y="753852"/>
          <a:ext cx="1745163" cy="155520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ro-MD" sz="1800" b="0" kern="1200" dirty="0" smtClean="0"/>
            <a:t>Șeful secției</a:t>
          </a:r>
          <a:endParaRPr lang="ru-RU" sz="1800" b="0" kern="1200" dirty="0"/>
        </a:p>
        <a:p>
          <a:pPr marL="171450" lvl="1" indent="-171450" algn="l" defTabSz="800100">
            <a:lnSpc>
              <a:spcPct val="90000"/>
            </a:lnSpc>
            <a:spcBef>
              <a:spcPct val="0"/>
            </a:spcBef>
            <a:spcAft>
              <a:spcPct val="15000"/>
            </a:spcAft>
            <a:buChar char="••"/>
          </a:pPr>
          <a:r>
            <a:rPr lang="ro-MD" sz="1800" b="0" kern="1200" dirty="0" smtClean="0"/>
            <a:t>Medicul curant</a:t>
          </a:r>
          <a:endParaRPr lang="ru-RU" sz="1800" b="0" kern="1200" dirty="0"/>
        </a:p>
      </dsp:txBody>
      <dsp:txXfrm>
        <a:off x="404381" y="799402"/>
        <a:ext cx="1654063" cy="1464100"/>
      </dsp:txXfrm>
    </dsp:sp>
    <dsp:sp modelId="{E746B592-41BA-452A-ACA0-6F3BD5A61E58}">
      <dsp:nvSpPr>
        <dsp:cNvPr id="0" name=""/>
        <dsp:cNvSpPr/>
      </dsp:nvSpPr>
      <dsp:spPr>
        <a:xfrm>
          <a:off x="2011112" y="159678"/>
          <a:ext cx="560868" cy="43449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2011112" y="246577"/>
        <a:ext cx="430520" cy="260697"/>
      </dsp:txXfrm>
    </dsp:sp>
    <dsp:sp modelId="{E7D89357-3598-41BD-8879-5B1B9FA92C34}">
      <dsp:nvSpPr>
        <dsp:cNvPr id="0" name=""/>
        <dsp:cNvSpPr/>
      </dsp:nvSpPr>
      <dsp:spPr>
        <a:xfrm>
          <a:off x="2804794" y="27893"/>
          <a:ext cx="1745163" cy="1166400"/>
        </a:xfrm>
        <a:prstGeom prst="roundRect">
          <a:avLst>
            <a:gd name="adj" fmla="val 10000"/>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lvl="0" algn="l" defTabSz="889000">
            <a:lnSpc>
              <a:spcPct val="90000"/>
            </a:lnSpc>
            <a:spcBef>
              <a:spcPct val="0"/>
            </a:spcBef>
            <a:spcAft>
              <a:spcPct val="35000"/>
            </a:spcAft>
          </a:pPr>
          <a:r>
            <a:rPr lang="ro-MD" sz="2000" b="1" kern="1200" dirty="0" smtClean="0"/>
            <a:t>Monitorizare</a:t>
          </a:r>
          <a:endParaRPr lang="ru-RU" sz="2000" b="1" kern="1200" dirty="0"/>
        </a:p>
      </dsp:txBody>
      <dsp:txXfrm>
        <a:off x="2804794" y="27893"/>
        <a:ext cx="1745163" cy="698065"/>
      </dsp:txXfrm>
    </dsp:sp>
    <dsp:sp modelId="{2E68F0B6-81F5-4C29-8E62-4D6D015C38EE}">
      <dsp:nvSpPr>
        <dsp:cNvPr id="0" name=""/>
        <dsp:cNvSpPr/>
      </dsp:nvSpPr>
      <dsp:spPr>
        <a:xfrm>
          <a:off x="3122482" y="753852"/>
          <a:ext cx="1745163" cy="155520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903533"/>
              <a:satOff val="33333"/>
              <a:lumOff val="-49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ro-MD" sz="1800" b="0" kern="1200" dirty="0" smtClean="0"/>
            <a:t>Medicul curant</a:t>
          </a:r>
          <a:endParaRPr lang="ru-RU" sz="1800" b="0" kern="1200" dirty="0"/>
        </a:p>
      </dsp:txBody>
      <dsp:txXfrm>
        <a:off x="3168032" y="799402"/>
        <a:ext cx="1654063" cy="1464100"/>
      </dsp:txXfrm>
    </dsp:sp>
    <dsp:sp modelId="{79B9D69E-9771-4DDB-AF29-2C78DCF0C269}">
      <dsp:nvSpPr>
        <dsp:cNvPr id="0" name=""/>
        <dsp:cNvSpPr/>
      </dsp:nvSpPr>
      <dsp:spPr>
        <a:xfrm>
          <a:off x="4814517" y="159678"/>
          <a:ext cx="560868" cy="434495"/>
        </a:xfrm>
        <a:prstGeom prst="righ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4814517" y="246577"/>
        <a:ext cx="430520" cy="260697"/>
      </dsp:txXfrm>
    </dsp:sp>
    <dsp:sp modelId="{83639A8F-80D5-4CAE-B88C-E3799D598001}">
      <dsp:nvSpPr>
        <dsp:cNvPr id="0" name=""/>
        <dsp:cNvSpPr/>
      </dsp:nvSpPr>
      <dsp:spPr>
        <a:xfrm>
          <a:off x="5608199" y="27893"/>
          <a:ext cx="1745163" cy="1166400"/>
        </a:xfrm>
        <a:prstGeom prst="roundRect">
          <a:avLst>
            <a:gd name="adj" fmla="val 10000"/>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lvl="0" algn="l" defTabSz="889000">
            <a:lnSpc>
              <a:spcPct val="90000"/>
            </a:lnSpc>
            <a:spcBef>
              <a:spcPct val="0"/>
            </a:spcBef>
            <a:spcAft>
              <a:spcPct val="35000"/>
            </a:spcAft>
          </a:pPr>
          <a:r>
            <a:rPr lang="ro-MD" sz="2000" b="1" kern="1200" dirty="0" smtClean="0"/>
            <a:t>Vizite</a:t>
          </a:r>
          <a:endParaRPr lang="ru-RU" sz="2000" b="1" kern="1200" dirty="0"/>
        </a:p>
      </dsp:txBody>
      <dsp:txXfrm>
        <a:off x="5608199" y="27893"/>
        <a:ext cx="1745163" cy="698065"/>
      </dsp:txXfrm>
    </dsp:sp>
    <dsp:sp modelId="{58F17AAF-0B7E-4E96-9A7E-9A1E87EB5581}">
      <dsp:nvSpPr>
        <dsp:cNvPr id="0" name=""/>
        <dsp:cNvSpPr/>
      </dsp:nvSpPr>
      <dsp:spPr>
        <a:xfrm>
          <a:off x="5955695" y="753852"/>
          <a:ext cx="1745163" cy="155520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1807066"/>
              <a:satOff val="66667"/>
              <a:lumOff val="-9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ro-MD" sz="1800" b="0" kern="1200" dirty="0" smtClean="0"/>
            <a:t>Colaboratorii catedrelor</a:t>
          </a:r>
          <a:endParaRPr lang="ru-RU" sz="1800" b="0" kern="1200" dirty="0"/>
        </a:p>
      </dsp:txBody>
      <dsp:txXfrm>
        <a:off x="6001245" y="799402"/>
        <a:ext cx="1654063" cy="1464100"/>
      </dsp:txXfrm>
    </dsp:sp>
    <dsp:sp modelId="{CA929A91-B281-482B-A223-4106939916DC}">
      <dsp:nvSpPr>
        <dsp:cNvPr id="0" name=""/>
        <dsp:cNvSpPr/>
      </dsp:nvSpPr>
      <dsp:spPr>
        <a:xfrm>
          <a:off x="7617923" y="159678"/>
          <a:ext cx="560868" cy="434495"/>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a:p>
      </dsp:txBody>
      <dsp:txXfrm>
        <a:off x="7617923" y="246577"/>
        <a:ext cx="430520" cy="260697"/>
      </dsp:txXfrm>
    </dsp:sp>
    <dsp:sp modelId="{53F1161E-89AC-43F1-9183-660672D6D985}">
      <dsp:nvSpPr>
        <dsp:cNvPr id="0" name=""/>
        <dsp:cNvSpPr/>
      </dsp:nvSpPr>
      <dsp:spPr>
        <a:xfrm>
          <a:off x="8411604" y="27893"/>
          <a:ext cx="1745163" cy="1166400"/>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lvl="0" algn="l" defTabSz="889000">
            <a:lnSpc>
              <a:spcPct val="90000"/>
            </a:lnSpc>
            <a:spcBef>
              <a:spcPct val="0"/>
            </a:spcBef>
            <a:spcAft>
              <a:spcPct val="35000"/>
            </a:spcAft>
          </a:pPr>
          <a:r>
            <a:rPr lang="ro-MD" sz="2000" b="1" kern="1200" dirty="0" smtClean="0"/>
            <a:t>Consilii medicale</a:t>
          </a:r>
          <a:endParaRPr lang="ru-RU" sz="2000" b="1" kern="1200" dirty="0"/>
        </a:p>
      </dsp:txBody>
      <dsp:txXfrm>
        <a:off x="8411604" y="27893"/>
        <a:ext cx="1745163" cy="698065"/>
      </dsp:txXfrm>
    </dsp:sp>
    <dsp:sp modelId="{F3DF264C-76E6-46B8-9371-B99825F2496B}">
      <dsp:nvSpPr>
        <dsp:cNvPr id="0" name=""/>
        <dsp:cNvSpPr/>
      </dsp:nvSpPr>
      <dsp:spPr>
        <a:xfrm>
          <a:off x="8765295" y="753852"/>
          <a:ext cx="1745163" cy="155520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ro-MD" sz="1800" b="0" kern="1200" dirty="0" smtClean="0">
              <a:solidFill>
                <a:schemeClr val="tx1"/>
              </a:solidFill>
            </a:rPr>
            <a:t>Specialiști din domeniu (interni sau externi)</a:t>
          </a:r>
          <a:endParaRPr lang="ru-RU" sz="1800" b="0" kern="1200" dirty="0">
            <a:solidFill>
              <a:schemeClr val="tx1"/>
            </a:solidFill>
          </a:endParaRPr>
        </a:p>
      </dsp:txBody>
      <dsp:txXfrm>
        <a:off x="8810845" y="799402"/>
        <a:ext cx="1654063" cy="14641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6100A5-D0E5-4706-891D-E9AE8E9C3BB4}">
      <dsp:nvSpPr>
        <dsp:cNvPr id="0" name=""/>
        <dsp:cNvSpPr/>
      </dsp:nvSpPr>
      <dsp:spPr>
        <a:xfrm>
          <a:off x="7535768" y="1641104"/>
          <a:ext cx="1026538" cy="305584"/>
        </a:xfrm>
        <a:custGeom>
          <a:avLst/>
          <a:gdLst/>
          <a:ahLst/>
          <a:cxnLst/>
          <a:rect l="0" t="0" r="0" b="0"/>
          <a:pathLst>
            <a:path>
              <a:moveTo>
                <a:pt x="0" y="0"/>
              </a:moveTo>
              <a:lnTo>
                <a:pt x="0" y="208246"/>
              </a:lnTo>
              <a:lnTo>
                <a:pt x="1026538" y="208246"/>
              </a:lnTo>
              <a:lnTo>
                <a:pt x="1026538" y="305584"/>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DEBE26E-6136-4782-B437-5FB1D831F1C7}">
      <dsp:nvSpPr>
        <dsp:cNvPr id="0" name=""/>
        <dsp:cNvSpPr/>
      </dsp:nvSpPr>
      <dsp:spPr>
        <a:xfrm>
          <a:off x="6509230" y="1641104"/>
          <a:ext cx="1026538" cy="305584"/>
        </a:xfrm>
        <a:custGeom>
          <a:avLst/>
          <a:gdLst/>
          <a:ahLst/>
          <a:cxnLst/>
          <a:rect l="0" t="0" r="0" b="0"/>
          <a:pathLst>
            <a:path>
              <a:moveTo>
                <a:pt x="1026538" y="0"/>
              </a:moveTo>
              <a:lnTo>
                <a:pt x="1026538" y="208246"/>
              </a:lnTo>
              <a:lnTo>
                <a:pt x="0" y="208246"/>
              </a:lnTo>
              <a:lnTo>
                <a:pt x="0" y="305584"/>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75DE076-E524-49F7-9CDD-6B6510496DC7}">
      <dsp:nvSpPr>
        <dsp:cNvPr id="0" name=""/>
        <dsp:cNvSpPr/>
      </dsp:nvSpPr>
      <dsp:spPr>
        <a:xfrm>
          <a:off x="5482692" y="668313"/>
          <a:ext cx="2053076" cy="305584"/>
        </a:xfrm>
        <a:custGeom>
          <a:avLst/>
          <a:gdLst/>
          <a:ahLst/>
          <a:cxnLst/>
          <a:rect l="0" t="0" r="0" b="0"/>
          <a:pathLst>
            <a:path>
              <a:moveTo>
                <a:pt x="0" y="0"/>
              </a:moveTo>
              <a:lnTo>
                <a:pt x="0" y="208246"/>
              </a:lnTo>
              <a:lnTo>
                <a:pt x="2053076" y="208246"/>
              </a:lnTo>
              <a:lnTo>
                <a:pt x="2053076" y="305584"/>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8CA29ED-55C8-4FE0-99F5-5E58918A7397}">
      <dsp:nvSpPr>
        <dsp:cNvPr id="0" name=""/>
        <dsp:cNvSpPr/>
      </dsp:nvSpPr>
      <dsp:spPr>
        <a:xfrm>
          <a:off x="3429616" y="1641104"/>
          <a:ext cx="1026538" cy="305584"/>
        </a:xfrm>
        <a:custGeom>
          <a:avLst/>
          <a:gdLst/>
          <a:ahLst/>
          <a:cxnLst/>
          <a:rect l="0" t="0" r="0" b="0"/>
          <a:pathLst>
            <a:path>
              <a:moveTo>
                <a:pt x="0" y="0"/>
              </a:moveTo>
              <a:lnTo>
                <a:pt x="0" y="208246"/>
              </a:lnTo>
              <a:lnTo>
                <a:pt x="1026538" y="208246"/>
              </a:lnTo>
              <a:lnTo>
                <a:pt x="1026538" y="305584"/>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0195ACD-593A-4B0C-8952-BC58A9B95F79}">
      <dsp:nvSpPr>
        <dsp:cNvPr id="0" name=""/>
        <dsp:cNvSpPr/>
      </dsp:nvSpPr>
      <dsp:spPr>
        <a:xfrm>
          <a:off x="2403078" y="1641104"/>
          <a:ext cx="1026538" cy="305584"/>
        </a:xfrm>
        <a:custGeom>
          <a:avLst/>
          <a:gdLst/>
          <a:ahLst/>
          <a:cxnLst/>
          <a:rect l="0" t="0" r="0" b="0"/>
          <a:pathLst>
            <a:path>
              <a:moveTo>
                <a:pt x="1026538" y="0"/>
              </a:moveTo>
              <a:lnTo>
                <a:pt x="1026538" y="208246"/>
              </a:lnTo>
              <a:lnTo>
                <a:pt x="0" y="208246"/>
              </a:lnTo>
              <a:lnTo>
                <a:pt x="0" y="305584"/>
              </a:lnTo>
            </a:path>
          </a:pathLst>
        </a:custGeom>
        <a:noFill/>
        <a:ln w="12700" cap="flat" cmpd="sng" algn="ctr">
          <a:solidFill>
            <a:schemeClr val="accent6">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479036B-B911-4D72-AD2A-7413305F3DB5}">
      <dsp:nvSpPr>
        <dsp:cNvPr id="0" name=""/>
        <dsp:cNvSpPr/>
      </dsp:nvSpPr>
      <dsp:spPr>
        <a:xfrm>
          <a:off x="3429616" y="668313"/>
          <a:ext cx="2053076" cy="305584"/>
        </a:xfrm>
        <a:custGeom>
          <a:avLst/>
          <a:gdLst/>
          <a:ahLst/>
          <a:cxnLst/>
          <a:rect l="0" t="0" r="0" b="0"/>
          <a:pathLst>
            <a:path>
              <a:moveTo>
                <a:pt x="2053076" y="0"/>
              </a:moveTo>
              <a:lnTo>
                <a:pt x="2053076" y="208246"/>
              </a:lnTo>
              <a:lnTo>
                <a:pt x="0" y="208246"/>
              </a:lnTo>
              <a:lnTo>
                <a:pt x="0" y="305584"/>
              </a:lnTo>
            </a:path>
          </a:pathLst>
        </a:custGeom>
        <a:noFill/>
        <a:ln w="12700" cap="flat" cmpd="sng" algn="ctr">
          <a:solidFill>
            <a:schemeClr val="accent5">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2F722B-6E9B-4C2A-BA8C-C26A4FD00CFD}">
      <dsp:nvSpPr>
        <dsp:cNvPr id="0" name=""/>
        <dsp:cNvSpPr/>
      </dsp:nvSpPr>
      <dsp:spPr>
        <a:xfrm>
          <a:off x="4572900" y="1107"/>
          <a:ext cx="1819582" cy="667206"/>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BDEBED9-77FD-4538-A3D9-802111E3FD37}">
      <dsp:nvSpPr>
        <dsp:cNvPr id="0" name=""/>
        <dsp:cNvSpPr/>
      </dsp:nvSpPr>
      <dsp:spPr>
        <a:xfrm>
          <a:off x="4689647" y="112016"/>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b="1" kern="1200" dirty="0" smtClean="0"/>
            <a:t>Pacient pentru spitalizare</a:t>
          </a:r>
          <a:endParaRPr lang="ru-RU" sz="2000" b="1" kern="1200" dirty="0"/>
        </a:p>
      </dsp:txBody>
      <dsp:txXfrm>
        <a:off x="4709189" y="131558"/>
        <a:ext cx="1780498" cy="628122"/>
      </dsp:txXfrm>
    </dsp:sp>
    <dsp:sp modelId="{B6307ED5-B726-464E-A41B-D6F07ACB6834}">
      <dsp:nvSpPr>
        <dsp:cNvPr id="0" name=""/>
        <dsp:cNvSpPr/>
      </dsp:nvSpPr>
      <dsp:spPr>
        <a:xfrm>
          <a:off x="2519824" y="973898"/>
          <a:ext cx="1819582" cy="667206"/>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58E9A9E4-8327-4A17-A1BC-5E9B1EA4A040}">
      <dsp:nvSpPr>
        <dsp:cNvPr id="0" name=""/>
        <dsp:cNvSpPr/>
      </dsp:nvSpPr>
      <dsp:spPr>
        <a:xfrm>
          <a:off x="2636571" y="1084807"/>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kern="1200" dirty="0" smtClean="0"/>
            <a:t>Asigurare</a:t>
          </a:r>
          <a:endParaRPr lang="ru-RU" sz="2000" kern="1200" dirty="0"/>
        </a:p>
      </dsp:txBody>
      <dsp:txXfrm>
        <a:off x="2656113" y="1104349"/>
        <a:ext cx="1780498" cy="628122"/>
      </dsp:txXfrm>
    </dsp:sp>
    <dsp:sp modelId="{F300BBF2-0EE4-4186-88E2-BA5DFBFF52FB}">
      <dsp:nvSpPr>
        <dsp:cNvPr id="0" name=""/>
        <dsp:cNvSpPr/>
      </dsp:nvSpPr>
      <dsp:spPr>
        <a:xfrm>
          <a:off x="1493286" y="1946688"/>
          <a:ext cx="1819582" cy="66720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644A4239-AFA7-4033-BB41-2854D23D5064}">
      <dsp:nvSpPr>
        <dsp:cNvPr id="0" name=""/>
        <dsp:cNvSpPr/>
      </dsp:nvSpPr>
      <dsp:spPr>
        <a:xfrm>
          <a:off x="1610033" y="2057598"/>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kern="1200" dirty="0" smtClean="0"/>
            <a:t>obligatorie (CNAM</a:t>
          </a:r>
          <a:r>
            <a:rPr lang="ro-MD" sz="1600" kern="1200" dirty="0" smtClean="0"/>
            <a:t>)</a:t>
          </a:r>
          <a:endParaRPr lang="ru-RU" sz="1600" kern="1200" dirty="0"/>
        </a:p>
      </dsp:txBody>
      <dsp:txXfrm>
        <a:off x="1629575" y="2077140"/>
        <a:ext cx="1780498" cy="628122"/>
      </dsp:txXfrm>
    </dsp:sp>
    <dsp:sp modelId="{74714648-6908-421E-9B5F-2F697DC23FEB}">
      <dsp:nvSpPr>
        <dsp:cNvPr id="0" name=""/>
        <dsp:cNvSpPr/>
      </dsp:nvSpPr>
      <dsp:spPr>
        <a:xfrm>
          <a:off x="3546362" y="1946688"/>
          <a:ext cx="1819582" cy="66720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B89119FA-81C6-43D7-B896-EC34187805D8}">
      <dsp:nvSpPr>
        <dsp:cNvPr id="0" name=""/>
        <dsp:cNvSpPr/>
      </dsp:nvSpPr>
      <dsp:spPr>
        <a:xfrm>
          <a:off x="3663109" y="2057598"/>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b="1" kern="1200" dirty="0" smtClean="0"/>
            <a:t>facultativă</a:t>
          </a:r>
          <a:endParaRPr lang="ru-RU" sz="2000" b="1" kern="1200" dirty="0"/>
        </a:p>
      </dsp:txBody>
      <dsp:txXfrm>
        <a:off x="3682651" y="2077140"/>
        <a:ext cx="1780498" cy="628122"/>
      </dsp:txXfrm>
    </dsp:sp>
    <dsp:sp modelId="{BA1AAEAB-A1BB-411F-8EB9-2527359D8E08}">
      <dsp:nvSpPr>
        <dsp:cNvPr id="0" name=""/>
        <dsp:cNvSpPr/>
      </dsp:nvSpPr>
      <dsp:spPr>
        <a:xfrm>
          <a:off x="6625976" y="973898"/>
          <a:ext cx="1819582" cy="667206"/>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D412D7FB-8A81-4777-B20F-28D52727DC24}">
      <dsp:nvSpPr>
        <dsp:cNvPr id="0" name=""/>
        <dsp:cNvSpPr/>
      </dsp:nvSpPr>
      <dsp:spPr>
        <a:xfrm>
          <a:off x="6742723" y="1084807"/>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b="0" kern="1200" dirty="0" smtClean="0"/>
            <a:t>Contract</a:t>
          </a:r>
          <a:endParaRPr lang="ru-RU" sz="2000" b="0" kern="1200" dirty="0"/>
        </a:p>
      </dsp:txBody>
      <dsp:txXfrm>
        <a:off x="6762265" y="1104349"/>
        <a:ext cx="1780498" cy="628122"/>
      </dsp:txXfrm>
    </dsp:sp>
    <dsp:sp modelId="{56A7D484-7AB7-4664-9B1C-01C6CF47E6FA}">
      <dsp:nvSpPr>
        <dsp:cNvPr id="0" name=""/>
        <dsp:cNvSpPr/>
      </dsp:nvSpPr>
      <dsp:spPr>
        <a:xfrm>
          <a:off x="5599438" y="1946688"/>
          <a:ext cx="1819582" cy="66720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B94BB3F7-20EB-4274-88DA-C75AEE94FC7C}">
      <dsp:nvSpPr>
        <dsp:cNvPr id="0" name=""/>
        <dsp:cNvSpPr/>
      </dsp:nvSpPr>
      <dsp:spPr>
        <a:xfrm>
          <a:off x="5716185" y="2057598"/>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kern="1200" dirty="0" smtClean="0"/>
            <a:t>contra plată</a:t>
          </a:r>
          <a:endParaRPr lang="ru-RU" sz="2000" kern="1200" dirty="0"/>
        </a:p>
      </dsp:txBody>
      <dsp:txXfrm>
        <a:off x="5735727" y="2077140"/>
        <a:ext cx="1780498" cy="628122"/>
      </dsp:txXfrm>
    </dsp:sp>
    <dsp:sp modelId="{08D038DA-89B2-4BC4-9188-A515E1B01BB5}">
      <dsp:nvSpPr>
        <dsp:cNvPr id="0" name=""/>
        <dsp:cNvSpPr/>
      </dsp:nvSpPr>
      <dsp:spPr>
        <a:xfrm>
          <a:off x="7652514" y="1946688"/>
          <a:ext cx="1819582" cy="667206"/>
        </a:xfrm>
        <a:prstGeom prst="roundRect">
          <a:avLst>
            <a:gd name="adj" fmla="val 10000"/>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AEB197C6-4C03-4F54-AA0A-57DDD3FE1719}">
      <dsp:nvSpPr>
        <dsp:cNvPr id="0" name=""/>
        <dsp:cNvSpPr/>
      </dsp:nvSpPr>
      <dsp:spPr>
        <a:xfrm>
          <a:off x="7769261" y="2057598"/>
          <a:ext cx="1819582" cy="667206"/>
        </a:xfrm>
        <a:prstGeom prst="roundRect">
          <a:avLst>
            <a:gd name="adj" fmla="val 10000"/>
          </a:avLst>
        </a:prstGeom>
        <a:solidFill>
          <a:schemeClr val="lt1">
            <a:alpha val="90000"/>
            <a:hueOff val="0"/>
            <a:satOff val="0"/>
            <a:lumOff val="0"/>
            <a:alphaOff val="0"/>
          </a:schemeClr>
        </a:solidFill>
        <a:ln w="6350" cap="flat" cmpd="sng" algn="ctr">
          <a:solidFill>
            <a:schemeClr val="accent6">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D" sz="2000" kern="1200" dirty="0" smtClean="0"/>
            <a:t>cu alte instituții </a:t>
          </a:r>
          <a:endParaRPr lang="ru-RU" sz="2000" kern="1200" dirty="0"/>
        </a:p>
      </dsp:txBody>
      <dsp:txXfrm>
        <a:off x="7788803" y="2077140"/>
        <a:ext cx="1780498" cy="6281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5731AD-9889-4712-A534-A4D032E15D56}">
      <dsp:nvSpPr>
        <dsp:cNvPr id="0" name=""/>
        <dsp:cNvSpPr/>
      </dsp:nvSpPr>
      <dsp:spPr>
        <a:xfrm>
          <a:off x="51" y="72610"/>
          <a:ext cx="4913783" cy="1010222"/>
        </a:xfrm>
        <a:prstGeom prst="rect">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ro-MD" sz="2400" b="1" kern="1200" dirty="0" smtClean="0">
              <a:solidFill>
                <a:schemeClr val="tx1"/>
              </a:solidFill>
            </a:rPr>
            <a:t>Secția consultativă/</a:t>
          </a:r>
        </a:p>
        <a:p>
          <a:pPr lvl="0" algn="ctr" defTabSz="1066800">
            <a:lnSpc>
              <a:spcPct val="90000"/>
            </a:lnSpc>
            <a:spcBef>
              <a:spcPct val="0"/>
            </a:spcBef>
            <a:spcAft>
              <a:spcPct val="35000"/>
            </a:spcAft>
          </a:pPr>
          <a:r>
            <a:rPr lang="ro-MD" sz="2400" b="1" kern="1200" dirty="0" smtClean="0">
              <a:solidFill>
                <a:schemeClr val="tx1"/>
              </a:solidFill>
            </a:rPr>
            <a:t>secția de internare</a:t>
          </a:r>
          <a:endParaRPr lang="ru-RU" sz="2400" b="1" kern="1200" dirty="0">
            <a:solidFill>
              <a:schemeClr val="tx1"/>
            </a:solidFill>
          </a:endParaRPr>
        </a:p>
      </dsp:txBody>
      <dsp:txXfrm>
        <a:off x="51" y="72610"/>
        <a:ext cx="4913783" cy="1010222"/>
      </dsp:txXfrm>
    </dsp:sp>
    <dsp:sp modelId="{51C87091-E596-4C38-937C-CAB6A619196B}">
      <dsp:nvSpPr>
        <dsp:cNvPr id="0" name=""/>
        <dsp:cNvSpPr/>
      </dsp:nvSpPr>
      <dsp:spPr>
        <a:xfrm>
          <a:off x="51" y="1082833"/>
          <a:ext cx="4913783" cy="4062599"/>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ro-RO" sz="2000" b="1" kern="1200" cap="all" baseline="0" dirty="0" smtClean="0">
              <a:solidFill>
                <a:srgbClr val="C00000"/>
              </a:solidFill>
            </a:rPr>
            <a:t>medicul specialist/ medicul de gardă</a:t>
          </a:r>
          <a:endParaRPr lang="ru-RU" sz="2000" b="1" kern="1200" cap="all" baseline="0" dirty="0">
            <a:solidFill>
              <a:srgbClr val="C00000"/>
            </a:solidFill>
          </a:endParaRPr>
        </a:p>
        <a:p>
          <a:pPr marL="228600" lvl="1" indent="-228600" algn="l" defTabSz="889000">
            <a:lnSpc>
              <a:spcPct val="90000"/>
            </a:lnSpc>
            <a:spcBef>
              <a:spcPct val="0"/>
            </a:spcBef>
            <a:spcAft>
              <a:spcPct val="15000"/>
            </a:spcAft>
            <a:buChar char="••"/>
          </a:pPr>
          <a:r>
            <a:rPr lang="ro-RO" sz="2000" b="1" kern="1200" dirty="0" smtClean="0"/>
            <a:t>Va expune clar motivele necesității spitalizării </a:t>
          </a:r>
          <a:r>
            <a:rPr lang="ro-RO" sz="2000" kern="1200" dirty="0" smtClean="0"/>
            <a:t>și condițiile (urgentă sau planică), cu informarea pacientului despre regulile și condițiile de spitalizare. </a:t>
          </a:r>
          <a:endParaRPr lang="ru-RU" sz="2000" kern="1200" dirty="0"/>
        </a:p>
        <a:p>
          <a:pPr marL="228600" lvl="1" indent="-228600" algn="l" defTabSz="889000">
            <a:lnSpc>
              <a:spcPct val="90000"/>
            </a:lnSpc>
            <a:spcBef>
              <a:spcPct val="0"/>
            </a:spcBef>
            <a:spcAft>
              <a:spcPct val="15000"/>
            </a:spcAft>
            <a:buChar char="••"/>
          </a:pPr>
          <a:endParaRPr lang="ru-RU" sz="2000" kern="1200" dirty="0"/>
        </a:p>
        <a:p>
          <a:pPr marL="228600" lvl="1" indent="-228600" algn="l" defTabSz="889000">
            <a:lnSpc>
              <a:spcPct val="90000"/>
            </a:lnSpc>
            <a:spcBef>
              <a:spcPct val="0"/>
            </a:spcBef>
            <a:spcAft>
              <a:spcPct val="15000"/>
            </a:spcAft>
            <a:buChar char="••"/>
          </a:pPr>
          <a:r>
            <a:rPr lang="ro-RO" sz="2000" b="1" kern="1200" dirty="0" smtClean="0"/>
            <a:t>Informează  pacientul/ruda </a:t>
          </a:r>
          <a:r>
            <a:rPr lang="ro-RO" sz="2000" kern="1200" dirty="0" smtClean="0"/>
            <a:t>despre investigațiile care vor fi efectuate, inclusiv cu titlu gratuit, despre listele de așteptare, în cazul existenței acestora, pentru spitalizare sau efectuare a investigațiilor de înaltă performanță. </a:t>
          </a:r>
          <a:endParaRPr lang="ru-RU" sz="2000" kern="1200" dirty="0"/>
        </a:p>
      </dsp:txBody>
      <dsp:txXfrm>
        <a:off x="51" y="1082833"/>
        <a:ext cx="4913783" cy="4062599"/>
      </dsp:txXfrm>
    </dsp:sp>
    <dsp:sp modelId="{97658999-A484-4C64-98F7-22D04277D791}">
      <dsp:nvSpPr>
        <dsp:cNvPr id="0" name=""/>
        <dsp:cNvSpPr/>
      </dsp:nvSpPr>
      <dsp:spPr>
        <a:xfrm>
          <a:off x="5601764" y="72610"/>
          <a:ext cx="4913783" cy="1010222"/>
        </a:xfrm>
        <a:prstGeom prst="rect">
          <a:avLst/>
        </a:prstGeom>
        <a:solidFill>
          <a:schemeClr val="accent2">
            <a:hueOff val="-1455363"/>
            <a:satOff val="-83928"/>
            <a:lumOff val="8628"/>
            <a:alphaOff val="0"/>
          </a:schemeClr>
        </a:solidFill>
        <a:ln w="6350" cap="flat" cmpd="sng" algn="ctr">
          <a:solidFill>
            <a:schemeClr val="accent2">
              <a:hueOff val="-1455363"/>
              <a:satOff val="-83928"/>
              <a:lumOff val="8628"/>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ro-MD" sz="2400" b="1" kern="1200" dirty="0" smtClean="0">
              <a:solidFill>
                <a:schemeClr val="tx1"/>
              </a:solidFill>
            </a:rPr>
            <a:t>Secția specializată</a:t>
          </a:r>
          <a:endParaRPr lang="ru-RU" sz="2400" b="1" kern="1200" dirty="0">
            <a:solidFill>
              <a:schemeClr val="tx1"/>
            </a:solidFill>
          </a:endParaRPr>
        </a:p>
      </dsp:txBody>
      <dsp:txXfrm>
        <a:off x="5601764" y="72610"/>
        <a:ext cx="4913783" cy="1010222"/>
      </dsp:txXfrm>
    </dsp:sp>
    <dsp:sp modelId="{B0672D46-B445-4E00-9F0A-ED2E2E9A05E2}">
      <dsp:nvSpPr>
        <dsp:cNvPr id="0" name=""/>
        <dsp:cNvSpPr/>
      </dsp:nvSpPr>
      <dsp:spPr>
        <a:xfrm>
          <a:off x="5601764" y="1082833"/>
          <a:ext cx="4913783" cy="4062599"/>
        </a:xfrm>
        <a:prstGeom prst="rect">
          <a:avLst/>
        </a:prstGeom>
        <a:solidFill>
          <a:schemeClr val="accent2">
            <a:tint val="40000"/>
            <a:alpha val="90000"/>
            <a:hueOff val="-849226"/>
            <a:satOff val="-75346"/>
            <a:lumOff val="-769"/>
            <a:alphaOff val="0"/>
          </a:schemeClr>
        </a:solidFill>
        <a:ln w="6350" cap="flat" cmpd="sng" algn="ctr">
          <a:solidFill>
            <a:schemeClr val="accent2">
              <a:tint val="40000"/>
              <a:alpha val="90000"/>
              <a:hueOff val="-849226"/>
              <a:satOff val="-75346"/>
              <a:lumOff val="-769"/>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ro-RO" sz="2000" b="1" kern="1200" dirty="0" smtClean="0">
              <a:solidFill>
                <a:srgbClr val="C00000"/>
              </a:solidFill>
            </a:rPr>
            <a:t>MEDICUL CURANT</a:t>
          </a:r>
          <a:endParaRPr lang="ru-RU" sz="2000" b="1" kern="1200" dirty="0">
            <a:solidFill>
              <a:srgbClr val="C00000"/>
            </a:solidFill>
          </a:endParaRPr>
        </a:p>
        <a:p>
          <a:pPr marL="228600" lvl="1" indent="-228600" algn="l" defTabSz="889000">
            <a:lnSpc>
              <a:spcPct val="90000"/>
            </a:lnSpc>
            <a:spcBef>
              <a:spcPct val="0"/>
            </a:spcBef>
            <a:spcAft>
              <a:spcPct val="15000"/>
            </a:spcAft>
            <a:buChar char="••"/>
          </a:pPr>
          <a:endParaRPr lang="ru-RU" sz="2000" b="1" kern="1200" dirty="0"/>
        </a:p>
        <a:p>
          <a:pPr marL="228600" lvl="1" indent="-228600" algn="l" defTabSz="889000">
            <a:lnSpc>
              <a:spcPct val="90000"/>
            </a:lnSpc>
            <a:spcBef>
              <a:spcPct val="0"/>
            </a:spcBef>
            <a:spcAft>
              <a:spcPct val="15000"/>
            </a:spcAft>
            <a:buChar char="••"/>
          </a:pPr>
          <a:r>
            <a:rPr lang="ro-RO" sz="2000" kern="1200" dirty="0" smtClean="0"/>
            <a:t>După examinarea primară - informează pacientul despre starea de sănătate,  planul de îngrijire și tratament, metodele de diagnostic care vor fi aplicate. </a:t>
          </a:r>
          <a:endParaRPr lang="ru-RU" sz="2000" kern="1200" dirty="0"/>
        </a:p>
        <a:p>
          <a:pPr marL="228600" lvl="1" indent="-228600" algn="l" defTabSz="889000">
            <a:lnSpc>
              <a:spcPct val="90000"/>
            </a:lnSpc>
            <a:spcBef>
              <a:spcPct val="0"/>
            </a:spcBef>
            <a:spcAft>
              <a:spcPct val="15000"/>
            </a:spcAft>
            <a:buChar char="••"/>
          </a:pPr>
          <a:endParaRPr lang="ru-RU" sz="2000" kern="1200" dirty="0"/>
        </a:p>
        <a:p>
          <a:pPr marL="228600" lvl="1" indent="-228600" algn="l" defTabSz="889000">
            <a:lnSpc>
              <a:spcPct val="90000"/>
            </a:lnSpc>
            <a:spcBef>
              <a:spcPct val="0"/>
            </a:spcBef>
            <a:spcAft>
              <a:spcPct val="15000"/>
            </a:spcAft>
            <a:buChar char="••"/>
          </a:pPr>
          <a:r>
            <a:rPr lang="ro-RO" sz="2000" b="1" kern="1200" dirty="0" smtClean="0"/>
            <a:t>va informa zilnic pacientul </a:t>
          </a:r>
          <a:r>
            <a:rPr lang="ro-RO" sz="2000" kern="1200" dirty="0" smtClean="0"/>
            <a:t>sau în cazul pacienților gravi </a:t>
          </a:r>
          <a:r>
            <a:rPr lang="ro-RO" sz="2000" b="1" kern="1200" dirty="0" smtClean="0">
              <a:solidFill>
                <a:srgbClr val="C00000"/>
              </a:solidFill>
            </a:rPr>
            <a:t>ruda (indicată de către pacient),</a:t>
          </a:r>
          <a:r>
            <a:rPr lang="ro-RO" sz="2000" b="1" kern="1200" dirty="0" smtClean="0"/>
            <a:t> </a:t>
          </a:r>
          <a:r>
            <a:rPr lang="ro-RO" sz="2000" kern="1200" dirty="0" smtClean="0"/>
            <a:t>despre starea de sănătate și necesitatea investigațiilor suplimentare. </a:t>
          </a:r>
          <a:endParaRPr lang="en-US" sz="2000" kern="1200" dirty="0"/>
        </a:p>
      </dsp:txBody>
      <dsp:txXfrm>
        <a:off x="5601764" y="1082833"/>
        <a:ext cx="4913783" cy="406259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2D34A8C3-904E-4BEA-8A4B-829511A3B5B1}" type="datetimeFigureOut">
              <a:rPr lang="en-US" smtClean="0"/>
              <a:t>6/13/2021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2247474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D34A8C3-904E-4BEA-8A4B-829511A3B5B1}" type="datetimeFigureOut">
              <a:rPr lang="en-US" smtClean="0"/>
              <a:t>6/13/2021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1103169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D34A8C3-904E-4BEA-8A4B-829511A3B5B1}" type="datetimeFigureOut">
              <a:rPr lang="en-US" smtClean="0"/>
              <a:t>6/13/2021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216325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D34A8C3-904E-4BEA-8A4B-829511A3B5B1}" type="datetimeFigureOut">
              <a:rPr lang="en-US" smtClean="0"/>
              <a:t>6/13/2021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3991168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D34A8C3-904E-4BEA-8A4B-829511A3B5B1}" type="datetimeFigureOut">
              <a:rPr lang="en-US" smtClean="0"/>
              <a:t>6/13/2021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2690099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2D34A8C3-904E-4BEA-8A4B-829511A3B5B1}" type="datetimeFigureOut">
              <a:rPr lang="en-US" smtClean="0"/>
              <a:t>6/13/2021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290397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2D34A8C3-904E-4BEA-8A4B-829511A3B5B1}" type="datetimeFigureOut">
              <a:rPr lang="en-US" smtClean="0"/>
              <a:t>6/13/2021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239115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2D34A8C3-904E-4BEA-8A4B-829511A3B5B1}" type="datetimeFigureOut">
              <a:rPr lang="en-US" smtClean="0"/>
              <a:t>6/13/2021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51080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34A8C3-904E-4BEA-8A4B-829511A3B5B1}" type="datetimeFigureOut">
              <a:rPr lang="en-US" smtClean="0"/>
              <a:t>6/13/2021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3658467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34A8C3-904E-4BEA-8A4B-829511A3B5B1}" type="datetimeFigureOut">
              <a:rPr lang="en-US" smtClean="0"/>
              <a:t>6/13/2021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1565008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34A8C3-904E-4BEA-8A4B-829511A3B5B1}" type="datetimeFigureOut">
              <a:rPr lang="en-US" smtClean="0"/>
              <a:t>6/13/2021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533CACD-FFAA-4A22-BBBD-EAB111B8098D}" type="slidenum">
              <a:rPr lang="en-US" smtClean="0"/>
              <a:t>‹#›</a:t>
            </a:fld>
            <a:endParaRPr lang="en-US"/>
          </a:p>
        </p:txBody>
      </p:sp>
    </p:spTree>
    <p:extLst>
      <p:ext uri="{BB962C8B-B14F-4D97-AF65-F5344CB8AC3E}">
        <p14:creationId xmlns:p14="http://schemas.microsoft.com/office/powerpoint/2010/main" val="3651568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4A8C3-904E-4BEA-8A4B-829511A3B5B1}" type="datetimeFigureOut">
              <a:rPr lang="en-US" smtClean="0"/>
              <a:t>6/13/2021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3CACD-FFAA-4A22-BBBD-EAB111B8098D}" type="slidenum">
              <a:rPr lang="en-US" smtClean="0"/>
              <a:t>‹#›</a:t>
            </a:fld>
            <a:endParaRPr lang="en-US"/>
          </a:p>
        </p:txBody>
      </p:sp>
    </p:spTree>
    <p:extLst>
      <p:ext uri="{BB962C8B-B14F-4D97-AF65-F5344CB8AC3E}">
        <p14:creationId xmlns:p14="http://schemas.microsoft.com/office/powerpoint/2010/main" val="2565077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6.png"/><Relationship Id="rId18" Type="http://schemas.openxmlformats.org/officeDocument/2006/relationships/image" Target="../media/image11.png"/><Relationship Id="rId3" Type="http://schemas.openxmlformats.org/officeDocument/2006/relationships/diagramData" Target="../diagrams/data1.xml"/><Relationship Id="rId21" Type="http://schemas.openxmlformats.org/officeDocument/2006/relationships/image" Target="../media/image14.jpeg"/><Relationship Id="rId7" Type="http://schemas.microsoft.com/office/2007/relationships/diagramDrawing" Target="../diagrams/drawing1.xml"/><Relationship Id="rId12" Type="http://schemas.microsoft.com/office/2007/relationships/diagramDrawing" Target="../diagrams/drawing2.xml"/><Relationship Id="rId17" Type="http://schemas.openxmlformats.org/officeDocument/2006/relationships/image" Target="../media/image10.png"/><Relationship Id="rId25" Type="http://schemas.openxmlformats.org/officeDocument/2006/relationships/image" Target="../media/image18.png"/><Relationship Id="rId2" Type="http://schemas.openxmlformats.org/officeDocument/2006/relationships/image" Target="../media/image5.png"/><Relationship Id="rId16" Type="http://schemas.openxmlformats.org/officeDocument/2006/relationships/image" Target="../media/image9.png"/><Relationship Id="rId20" Type="http://schemas.openxmlformats.org/officeDocument/2006/relationships/image" Target="../media/image13.png"/><Relationship Id="rId1" Type="http://schemas.openxmlformats.org/officeDocument/2006/relationships/slideLayout" Target="../slideLayouts/slideLayout6.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image" Target="../media/image17.png"/><Relationship Id="rId5" Type="http://schemas.openxmlformats.org/officeDocument/2006/relationships/diagramQuickStyle" Target="../diagrams/quickStyle1.xml"/><Relationship Id="rId15" Type="http://schemas.openxmlformats.org/officeDocument/2006/relationships/image" Target="../media/image8.png"/><Relationship Id="rId23" Type="http://schemas.openxmlformats.org/officeDocument/2006/relationships/image" Target="../media/image16.png"/><Relationship Id="rId10" Type="http://schemas.openxmlformats.org/officeDocument/2006/relationships/diagramQuickStyle" Target="../diagrams/quickStyle2.xml"/><Relationship Id="rId19" Type="http://schemas.openxmlformats.org/officeDocument/2006/relationships/image" Target="../media/image12.png"/><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image" Target="../media/image7.png"/><Relationship Id="rId22" Type="http://schemas.openxmlformats.org/officeDocument/2006/relationships/image" Target="../media/image1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24339" y="2017642"/>
            <a:ext cx="10634870" cy="3331059"/>
          </a:xfrm>
        </p:spPr>
        <p:txBody>
          <a:bodyPr>
            <a:noAutofit/>
          </a:bodyPr>
          <a:lstStyle/>
          <a:p>
            <a:r>
              <a:rPr lang="ro-RO" sz="3600" cap="all" dirty="0">
                <a:latin typeface="+mn-lt"/>
              </a:rPr>
              <a:t>PROCEDURĂ OPERAȚIONALĂ Standart</a:t>
            </a:r>
            <a:r>
              <a:rPr lang="en-US" sz="3600" dirty="0">
                <a:latin typeface="+mn-lt"/>
              </a:rPr>
              <a:t/>
            </a:r>
            <a:br>
              <a:rPr lang="en-US" sz="3600" dirty="0">
                <a:latin typeface="+mn-lt"/>
              </a:rPr>
            </a:br>
            <a:r>
              <a:rPr lang="ro-RO" sz="3600" b="1" dirty="0">
                <a:latin typeface="+mn-lt"/>
              </a:rPr>
              <a:t> </a:t>
            </a:r>
            <a:r>
              <a:rPr lang="en-US" sz="3600" dirty="0">
                <a:latin typeface="+mn-lt"/>
              </a:rPr>
              <a:t/>
            </a:r>
            <a:br>
              <a:rPr lang="en-US" sz="3600" dirty="0">
                <a:latin typeface="+mn-lt"/>
              </a:rPr>
            </a:br>
            <a:r>
              <a:rPr lang="ro-RO" sz="3600" b="1" cap="all" dirty="0">
                <a:solidFill>
                  <a:srgbClr val="C00000"/>
                </a:solidFill>
                <a:effectLst>
                  <a:outerShdw blurRad="38100" dist="38100" dir="2700000" algn="tl">
                    <a:srgbClr val="000000">
                      <a:alpha val="43137"/>
                    </a:srgbClr>
                  </a:outerShdw>
                </a:effectLst>
                <a:latin typeface="+mn-lt"/>
              </a:rPr>
              <a:t>privind drepturilE pacienților și însoțitorilor</a:t>
            </a:r>
            <a:r>
              <a:rPr lang="en-US" sz="3600" dirty="0">
                <a:solidFill>
                  <a:srgbClr val="C00000"/>
                </a:solidFill>
                <a:latin typeface="+mn-lt"/>
              </a:rPr>
              <a:t/>
            </a:r>
            <a:br>
              <a:rPr lang="en-US" sz="3600" dirty="0">
                <a:solidFill>
                  <a:srgbClr val="C00000"/>
                </a:solidFill>
                <a:latin typeface="+mn-lt"/>
              </a:rPr>
            </a:br>
            <a:r>
              <a:rPr lang="ro-MD" sz="3600" dirty="0" smtClean="0">
                <a:solidFill>
                  <a:srgbClr val="C00000"/>
                </a:solidFill>
                <a:latin typeface="+mn-lt"/>
              </a:rPr>
              <a:t/>
            </a:r>
            <a:br>
              <a:rPr lang="ro-MD" sz="3600" dirty="0" smtClean="0">
                <a:solidFill>
                  <a:srgbClr val="C00000"/>
                </a:solidFill>
                <a:latin typeface="+mn-lt"/>
              </a:rPr>
            </a:br>
            <a:r>
              <a:rPr lang="ro-RO" sz="3600" dirty="0" smtClean="0">
                <a:latin typeface="+mn-lt"/>
              </a:rPr>
              <a:t>POS</a:t>
            </a:r>
            <a:r>
              <a:rPr lang="ro-RO" sz="3600" dirty="0">
                <a:latin typeface="+mn-lt"/>
              </a:rPr>
              <a:t>: DP </a:t>
            </a:r>
            <a:r>
              <a:rPr lang="ro-RO" sz="3600" dirty="0" smtClean="0">
                <a:latin typeface="+mn-lt"/>
              </a:rPr>
              <a:t>– 01</a:t>
            </a:r>
            <a:br>
              <a:rPr lang="ro-RO" sz="3600" dirty="0" smtClean="0">
                <a:latin typeface="+mn-lt"/>
              </a:rPr>
            </a:br>
            <a:r>
              <a:rPr lang="ro-RO" sz="3600" i="1" dirty="0" smtClean="0">
                <a:latin typeface="+mn-lt"/>
              </a:rPr>
              <a:t>personal medical superior</a:t>
            </a:r>
            <a:r>
              <a:rPr lang="en-US" sz="3600" i="1" dirty="0">
                <a:latin typeface="+mn-lt"/>
              </a:rPr>
              <a:t/>
            </a:r>
            <a:br>
              <a:rPr lang="en-US" sz="3600" i="1" dirty="0">
                <a:latin typeface="+mn-lt"/>
              </a:rPr>
            </a:br>
            <a:endParaRPr lang="en-US" sz="3600" i="1" dirty="0">
              <a:latin typeface="+mn-lt"/>
            </a:endParaRPr>
          </a:p>
        </p:txBody>
      </p:sp>
      <p:sp>
        <p:nvSpPr>
          <p:cNvPr id="3" name="Подзаголовок 2"/>
          <p:cNvSpPr>
            <a:spLocks noGrp="1"/>
          </p:cNvSpPr>
          <p:nvPr>
            <p:ph type="subTitle" idx="1"/>
          </p:nvPr>
        </p:nvSpPr>
        <p:spPr>
          <a:xfrm>
            <a:off x="2845905" y="5774635"/>
            <a:ext cx="9144000" cy="914400"/>
          </a:xfrm>
        </p:spPr>
        <p:txBody>
          <a:bodyPr>
            <a:normAutofit/>
          </a:bodyPr>
          <a:lstStyle/>
          <a:p>
            <a:pPr algn="r"/>
            <a:r>
              <a:rPr lang="ro-MD" b="1" dirty="0" smtClean="0"/>
              <a:t>Victoria Croitor – jurist</a:t>
            </a:r>
          </a:p>
          <a:p>
            <a:pPr algn="r"/>
            <a:r>
              <a:rPr lang="ro-MD" b="1" dirty="0" smtClean="0"/>
              <a:t>Zinaida Alexa </a:t>
            </a:r>
          </a:p>
          <a:p>
            <a:endParaRPr lang="ro-MD" b="1" dirty="0" smtClean="0"/>
          </a:p>
          <a:p>
            <a:endParaRPr lang="en-US" b="1" dirty="0"/>
          </a:p>
        </p:txBody>
      </p:sp>
      <p:sp>
        <p:nvSpPr>
          <p:cNvPr id="4" name="Подзаголовок 2"/>
          <p:cNvSpPr txBox="1">
            <a:spLocks/>
          </p:cNvSpPr>
          <p:nvPr/>
        </p:nvSpPr>
        <p:spPr>
          <a:xfrm>
            <a:off x="1563756" y="331303"/>
            <a:ext cx="9144000" cy="841513"/>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o-MD" i="1" dirty="0" smtClean="0"/>
              <a:t>Instruirea privind aplicarea procedurilor operaționale</a:t>
            </a:r>
          </a:p>
          <a:p>
            <a:r>
              <a:rPr lang="ro-MD" b="1" i="1" dirty="0" smtClean="0"/>
              <a:t>CC Drepturile pacientului și a familiei</a:t>
            </a:r>
          </a:p>
          <a:p>
            <a:endParaRPr lang="ro-MD" i="1" dirty="0" smtClean="0"/>
          </a:p>
          <a:p>
            <a:endParaRPr lang="ro-MD" i="1" dirty="0" smtClean="0"/>
          </a:p>
          <a:p>
            <a:endParaRPr lang="en-US" b="1" dirty="0"/>
          </a:p>
        </p:txBody>
      </p:sp>
    </p:spTree>
    <p:extLst>
      <p:ext uri="{BB962C8B-B14F-4D97-AF65-F5344CB8AC3E}">
        <p14:creationId xmlns:p14="http://schemas.microsoft.com/office/powerpoint/2010/main" val="2184639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9727" y="203993"/>
            <a:ext cx="10515600" cy="1325563"/>
          </a:xfrm>
        </p:spPr>
        <p:txBody>
          <a:bodyPr>
            <a:normAutofit/>
          </a:bodyPr>
          <a:lstStyle/>
          <a:p>
            <a:r>
              <a:rPr lang="en-US" sz="3200" b="1" dirty="0" smtClean="0">
                <a:solidFill>
                  <a:srgbClr val="C00000"/>
                </a:solidFill>
                <a:effectLst>
                  <a:outerShdw blurRad="38100" dist="38100" dir="2700000" algn="tl">
                    <a:srgbClr val="000000">
                      <a:alpha val="43137"/>
                    </a:srgbClr>
                  </a:outerShdw>
                </a:effectLst>
                <a:latin typeface="+mn-lt"/>
              </a:rPr>
              <a:t>2. </a:t>
            </a:r>
            <a:r>
              <a:rPr lang="ro-RO" sz="3200" b="1" dirty="0" smtClean="0">
                <a:solidFill>
                  <a:srgbClr val="C00000"/>
                </a:solidFill>
                <a:effectLst>
                  <a:outerShdw blurRad="38100" dist="38100" dir="2700000" algn="tl">
                    <a:srgbClr val="000000">
                      <a:alpha val="43137"/>
                    </a:srgbClr>
                  </a:outerShdw>
                </a:effectLst>
                <a:latin typeface="+mn-lt"/>
              </a:rPr>
              <a:t>Atitudine  </a:t>
            </a:r>
            <a:r>
              <a:rPr lang="ro-RO" sz="3200" b="1" dirty="0">
                <a:solidFill>
                  <a:srgbClr val="C00000"/>
                </a:solidFill>
                <a:effectLst>
                  <a:outerShdw blurRad="38100" dist="38100" dir="2700000" algn="tl">
                    <a:srgbClr val="000000">
                      <a:alpha val="43137"/>
                    </a:srgbClr>
                  </a:outerShdw>
                </a:effectLst>
                <a:latin typeface="+mn-lt"/>
              </a:rPr>
              <a:t>respectuoasă și umană </a:t>
            </a:r>
            <a:r>
              <a:rPr lang="ro-RO" sz="3200" dirty="0">
                <a:solidFill>
                  <a:srgbClr val="C00000"/>
                </a:solidFill>
                <a:effectLst>
                  <a:outerShdw blurRad="38100" dist="38100" dir="2700000" algn="tl">
                    <a:srgbClr val="000000">
                      <a:alpha val="43137"/>
                    </a:srgbClr>
                  </a:outerShdw>
                </a:effectLst>
                <a:latin typeface="+mn-lt"/>
              </a:rPr>
              <a:t>din partea prestatorului de servicii de sănătate</a:t>
            </a:r>
            <a:r>
              <a:rPr lang="ro-RO" sz="3200" i="1" dirty="0">
                <a:solidFill>
                  <a:srgbClr val="C00000"/>
                </a:solidFill>
                <a:effectLst>
                  <a:outerShdw blurRad="38100" dist="38100" dir="2700000" algn="tl">
                    <a:srgbClr val="000000">
                      <a:alpha val="43137"/>
                    </a:srgbClr>
                  </a:outerShdw>
                </a:effectLst>
                <a:latin typeface="+mn-lt"/>
              </a:rPr>
              <a:t> </a:t>
            </a:r>
            <a:endParaRPr lang="en-US" sz="3200" dirty="0">
              <a:latin typeface="+mn-lt"/>
            </a:endParaRPr>
          </a:p>
        </p:txBody>
      </p:sp>
      <p:sp>
        <p:nvSpPr>
          <p:cNvPr id="3" name="Объект 2"/>
          <p:cNvSpPr>
            <a:spLocks noGrp="1"/>
          </p:cNvSpPr>
          <p:nvPr>
            <p:ph sz="half" idx="2"/>
          </p:nvPr>
        </p:nvSpPr>
        <p:spPr>
          <a:xfrm>
            <a:off x="505584" y="2315508"/>
            <a:ext cx="5157787" cy="4077752"/>
          </a:xfrm>
        </p:spPr>
        <p:txBody>
          <a:bodyPr>
            <a:normAutofit/>
          </a:bodyPr>
          <a:lstStyle/>
          <a:p>
            <a:r>
              <a:rPr lang="ro-MD" dirty="0" smtClean="0"/>
              <a:t>Purtarea </a:t>
            </a:r>
            <a:r>
              <a:rPr lang="ro-MD" dirty="0" smtClean="0">
                <a:solidFill>
                  <a:srgbClr val="FF0000"/>
                </a:solidFill>
              </a:rPr>
              <a:t>OBLIGATORIE </a:t>
            </a:r>
            <a:r>
              <a:rPr lang="ro-MD" dirty="0" smtClean="0"/>
              <a:t>a </a:t>
            </a:r>
            <a:r>
              <a:rPr lang="ro-MD" b="1" dirty="0" smtClean="0"/>
              <a:t>ecusonului;</a:t>
            </a:r>
            <a:endParaRPr lang="en-US" b="1" dirty="0" smtClean="0"/>
          </a:p>
          <a:p>
            <a:pPr marL="0" indent="0">
              <a:buNone/>
            </a:pPr>
            <a:endParaRPr lang="en-US" dirty="0" smtClean="0"/>
          </a:p>
          <a:p>
            <a:r>
              <a:rPr lang="en-US" b="1" dirty="0"/>
              <a:t>S</a:t>
            </a:r>
            <a:r>
              <a:rPr lang="ro-RO" b="1" dirty="0" smtClean="0"/>
              <a:t>alut</a:t>
            </a:r>
            <a:r>
              <a:rPr lang="en-US" b="1" dirty="0" err="1" smtClean="0"/>
              <a:t>ul</a:t>
            </a:r>
            <a:r>
              <a:rPr lang="ro-RO" b="1" dirty="0" smtClean="0"/>
              <a:t> </a:t>
            </a:r>
            <a:r>
              <a:rPr lang="ro-RO" b="1" dirty="0"/>
              <a:t>și prezentarea </a:t>
            </a:r>
            <a:r>
              <a:rPr lang="ro-RO" b="1" dirty="0" smtClean="0"/>
              <a:t>proprie</a:t>
            </a:r>
            <a:r>
              <a:rPr lang="en-US" b="1" dirty="0" smtClean="0"/>
              <a:t>  </a:t>
            </a:r>
            <a:r>
              <a:rPr lang="ro-MD" dirty="0">
                <a:solidFill>
                  <a:srgbClr val="FF0000"/>
                </a:solidFill>
              </a:rPr>
              <a:t>OBLIGATORIE</a:t>
            </a:r>
            <a:r>
              <a:rPr lang="ro-RO" dirty="0" smtClean="0"/>
              <a:t> </a:t>
            </a:r>
            <a:r>
              <a:rPr lang="en-US" dirty="0" smtClean="0"/>
              <a:t>la </a:t>
            </a:r>
            <a:r>
              <a:rPr lang="ro-RO" b="1" dirty="0" smtClean="0"/>
              <a:t>prim</a:t>
            </a:r>
            <a:r>
              <a:rPr lang="en-US" b="1" dirty="0" smtClean="0"/>
              <a:t>a</a:t>
            </a:r>
            <a:r>
              <a:rPr lang="ro-RO" b="1" dirty="0" smtClean="0"/>
              <a:t> discuți</a:t>
            </a:r>
            <a:r>
              <a:rPr lang="en-US" b="1" dirty="0" smtClean="0"/>
              <a:t>e</a:t>
            </a:r>
            <a:r>
              <a:rPr lang="ro-RO" b="1" dirty="0" smtClean="0"/>
              <a:t> </a:t>
            </a:r>
            <a:r>
              <a:rPr lang="ro-RO" dirty="0" smtClean="0"/>
              <a:t>cu </a:t>
            </a:r>
            <a:r>
              <a:rPr lang="ro-RO" dirty="0"/>
              <a:t>pacientul sau însoțitorii </a:t>
            </a:r>
            <a:r>
              <a:rPr lang="ro-RO" dirty="0" smtClean="0"/>
              <a:t>acestuia</a:t>
            </a:r>
            <a:r>
              <a:rPr lang="en-US" dirty="0" smtClean="0"/>
              <a:t>:</a:t>
            </a:r>
          </a:p>
          <a:p>
            <a:pPr marL="0" indent="0">
              <a:buNone/>
            </a:pPr>
            <a:endParaRPr lang="ro-MD" dirty="0" smtClean="0"/>
          </a:p>
          <a:p>
            <a:endParaRPr lang="en-US" dirty="0"/>
          </a:p>
        </p:txBody>
      </p:sp>
      <p:sp>
        <p:nvSpPr>
          <p:cNvPr id="7" name="Текст 6"/>
          <p:cNvSpPr>
            <a:spLocks noGrp="1"/>
          </p:cNvSpPr>
          <p:nvPr>
            <p:ph type="body" sz="quarter" idx="3"/>
          </p:nvPr>
        </p:nvSpPr>
        <p:spPr>
          <a:xfrm>
            <a:off x="7146235" y="1273970"/>
            <a:ext cx="3597966" cy="634343"/>
          </a:xfrm>
          <a:ln>
            <a:solidFill>
              <a:schemeClr val="accent2">
                <a:lumMod val="50000"/>
              </a:schemeClr>
            </a:solidFill>
          </a:ln>
        </p:spPr>
        <p:txBody>
          <a:bodyPr/>
          <a:lstStyle/>
          <a:p>
            <a:pPr algn="ctr"/>
            <a:r>
              <a:rPr lang="en-US" dirty="0" err="1" smtClean="0"/>
              <a:t>Evitarea</a:t>
            </a:r>
            <a:r>
              <a:rPr lang="en-US" dirty="0" smtClean="0"/>
              <a:t> </a:t>
            </a:r>
            <a:r>
              <a:rPr lang="en-US" dirty="0" err="1" smtClean="0"/>
              <a:t>impedimentelor</a:t>
            </a:r>
            <a:endParaRPr lang="en-US" dirty="0"/>
          </a:p>
        </p:txBody>
      </p:sp>
      <p:graphicFrame>
        <p:nvGraphicFramePr>
          <p:cNvPr id="5" name="Объект 4"/>
          <p:cNvGraphicFramePr>
            <a:graphicFrameLocks noGrp="1"/>
          </p:cNvGraphicFramePr>
          <p:nvPr>
            <p:ph sz="quarter" idx="4"/>
            <p:extLst>
              <p:ext uri="{D42A27DB-BD31-4B8C-83A1-F6EECF244321}">
                <p14:modId xmlns:p14="http://schemas.microsoft.com/office/powerpoint/2010/main" val="3770548121"/>
              </p:ext>
            </p:extLst>
          </p:nvPr>
        </p:nvGraphicFramePr>
        <p:xfrm>
          <a:off x="5757863" y="2315508"/>
          <a:ext cx="6186487" cy="40917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Прямая со стрелкой 8"/>
          <p:cNvCxnSpPr/>
          <p:nvPr/>
        </p:nvCxnSpPr>
        <p:spPr>
          <a:xfrm flipH="1">
            <a:off x="7146235" y="2027583"/>
            <a:ext cx="1669774" cy="28792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1" name="Прямая со стрелкой 10"/>
          <p:cNvCxnSpPr/>
          <p:nvPr/>
        </p:nvCxnSpPr>
        <p:spPr>
          <a:xfrm>
            <a:off x="9074426" y="2027583"/>
            <a:ext cx="1550504" cy="28792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Прямая со стрелкой 12"/>
          <p:cNvCxnSpPr>
            <a:stCxn id="7" idx="2"/>
          </p:cNvCxnSpPr>
          <p:nvPr/>
        </p:nvCxnSpPr>
        <p:spPr>
          <a:xfrm flipH="1">
            <a:off x="8935280" y="1908313"/>
            <a:ext cx="9938" cy="40719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523482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p:cNvSpPr txBox="1">
            <a:spLocks/>
          </p:cNvSpPr>
          <p:nvPr/>
        </p:nvSpPr>
        <p:spPr>
          <a:xfrm>
            <a:off x="849727" y="20399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smtClean="0">
                <a:solidFill>
                  <a:srgbClr val="C00000"/>
                </a:solidFill>
                <a:effectLst>
                  <a:outerShdw blurRad="38100" dist="38100" dir="2700000" algn="tl">
                    <a:srgbClr val="000000">
                      <a:alpha val="43137"/>
                    </a:srgbClr>
                  </a:outerShdw>
                </a:effectLst>
                <a:latin typeface="+mn-lt"/>
              </a:rPr>
              <a:t>2. </a:t>
            </a:r>
            <a:r>
              <a:rPr lang="ro-RO" sz="3200" b="1" smtClean="0">
                <a:solidFill>
                  <a:srgbClr val="C00000"/>
                </a:solidFill>
                <a:effectLst>
                  <a:outerShdw blurRad="38100" dist="38100" dir="2700000" algn="tl">
                    <a:srgbClr val="000000">
                      <a:alpha val="43137"/>
                    </a:srgbClr>
                  </a:outerShdw>
                </a:effectLst>
                <a:latin typeface="+mn-lt"/>
              </a:rPr>
              <a:t>Atitudine  respectuoasă și umană </a:t>
            </a:r>
            <a:r>
              <a:rPr lang="ro-RO" sz="3200" smtClean="0">
                <a:solidFill>
                  <a:srgbClr val="C00000"/>
                </a:solidFill>
                <a:effectLst>
                  <a:outerShdw blurRad="38100" dist="38100" dir="2700000" algn="tl">
                    <a:srgbClr val="000000">
                      <a:alpha val="43137"/>
                    </a:srgbClr>
                  </a:outerShdw>
                </a:effectLst>
                <a:latin typeface="+mn-lt"/>
              </a:rPr>
              <a:t>din partea prestatorului de servicii de sănătate</a:t>
            </a:r>
            <a:r>
              <a:rPr lang="ro-RO" sz="3200" i="1" smtClean="0">
                <a:solidFill>
                  <a:srgbClr val="C00000"/>
                </a:solidFill>
                <a:effectLst>
                  <a:outerShdw blurRad="38100" dist="38100" dir="2700000" algn="tl">
                    <a:srgbClr val="000000">
                      <a:alpha val="43137"/>
                    </a:srgbClr>
                  </a:outerShdw>
                </a:effectLst>
                <a:latin typeface="+mn-lt"/>
              </a:rPr>
              <a:t> </a:t>
            </a:r>
            <a:endParaRPr lang="en-US" sz="3200" dirty="0">
              <a:latin typeface="+mn-lt"/>
            </a:endParaRPr>
          </a:p>
        </p:txBody>
      </p:sp>
      <p:pic>
        <p:nvPicPr>
          <p:cNvPr id="10" name="Рисунок 9"/>
          <p:cNvPicPr>
            <a:picLocks noChangeAspect="1"/>
          </p:cNvPicPr>
          <p:nvPr/>
        </p:nvPicPr>
        <p:blipFill>
          <a:blip r:embed="rId2"/>
          <a:stretch>
            <a:fillRect/>
          </a:stretch>
        </p:blipFill>
        <p:spPr>
          <a:xfrm>
            <a:off x="849727" y="1745633"/>
            <a:ext cx="3609145" cy="4797968"/>
          </a:xfrm>
          <a:prstGeom prst="rect">
            <a:avLst/>
          </a:prstGeom>
        </p:spPr>
      </p:pic>
      <p:sp>
        <p:nvSpPr>
          <p:cNvPr id="2" name="Прямоугольник 1"/>
          <p:cNvSpPr/>
          <p:nvPr/>
        </p:nvSpPr>
        <p:spPr>
          <a:xfrm>
            <a:off x="4808542" y="1851959"/>
            <a:ext cx="6669839" cy="517065"/>
          </a:xfrm>
          <a:prstGeom prst="rect">
            <a:avLst/>
          </a:prstGeom>
        </p:spPr>
        <p:txBody>
          <a:bodyPr wrap="none">
            <a:spAutoFit/>
          </a:bodyPr>
          <a:lstStyle/>
          <a:p>
            <a:pPr marL="457200" indent="180340" algn="just">
              <a:lnSpc>
                <a:spcPct val="115000"/>
              </a:lnSpc>
              <a:spcAft>
                <a:spcPts val="0"/>
              </a:spcAft>
            </a:pPr>
            <a:r>
              <a:rPr lang="ro-RO" sz="2400" b="1" dirty="0">
                <a:latin typeface="Times New Roman" panose="02020603050405020304" pitchFamily="18" charset="0"/>
                <a:ea typeface="Calibri" panose="020F0502020204030204" pitchFamily="34" charset="0"/>
                <a:cs typeface="Times New Roman" panose="02020603050405020304" pitchFamily="18" charset="0"/>
              </a:rPr>
              <a:t>„Lista angajaților care cunosc limbi străine</a:t>
            </a:r>
            <a:r>
              <a:rPr lang="ro-RO" sz="24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5134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7748"/>
            <a:ext cx="10515600" cy="1650931"/>
          </a:xfrm>
        </p:spPr>
        <p:txBody>
          <a:bodyPr>
            <a:noAutofit/>
          </a:bodyPr>
          <a:lstStyle/>
          <a:p>
            <a:r>
              <a:rPr lang="ro-RO" sz="3200" b="1" dirty="0" smtClean="0">
                <a:solidFill>
                  <a:srgbClr val="C00000"/>
                </a:solidFill>
                <a:effectLst>
                  <a:outerShdw blurRad="38100" dist="38100" dir="2700000" algn="tl">
                    <a:srgbClr val="000000">
                      <a:alpha val="43137"/>
                    </a:srgbClr>
                  </a:outerShdw>
                </a:effectLst>
                <a:latin typeface="+mn-lt"/>
              </a:rPr>
              <a:t>3. Securitate </a:t>
            </a:r>
            <a:r>
              <a:rPr lang="ro-RO" sz="3200" b="1" dirty="0">
                <a:solidFill>
                  <a:srgbClr val="C00000"/>
                </a:solidFill>
                <a:effectLst>
                  <a:outerShdw blurRad="38100" dist="38100" dir="2700000" algn="tl">
                    <a:srgbClr val="000000">
                      <a:alpha val="43137"/>
                    </a:srgbClr>
                  </a:outerShdw>
                </a:effectLst>
                <a:latin typeface="+mn-lt"/>
              </a:rPr>
              <a:t>a vieții personale, integritate fizica, psihică și morală</a:t>
            </a:r>
            <a:r>
              <a:rPr lang="ro-RO" sz="3200" dirty="0">
                <a:solidFill>
                  <a:srgbClr val="C00000"/>
                </a:solidFill>
              </a:rPr>
              <a:t>, cu asigurarea  discreției în timpul acordării serviciilor de </a:t>
            </a:r>
            <a:r>
              <a:rPr lang="ro-RO" sz="3200" dirty="0" smtClean="0">
                <a:solidFill>
                  <a:srgbClr val="C00000"/>
                </a:solidFill>
              </a:rPr>
              <a:t>sănătate</a:t>
            </a:r>
            <a:r>
              <a:rPr lang="ro-RO" sz="3200" dirty="0">
                <a:solidFill>
                  <a:srgbClr val="C00000"/>
                </a:solidFill>
              </a:rPr>
              <a:t/>
            </a:r>
            <a:br>
              <a:rPr lang="ro-RO" sz="3200" dirty="0">
                <a:solidFill>
                  <a:srgbClr val="C00000"/>
                </a:solidFill>
              </a:rPr>
            </a:br>
            <a:endParaRPr lang="en-US" sz="3200" dirty="0">
              <a:solidFill>
                <a:srgbClr val="C00000"/>
              </a:solidFill>
            </a:endParaRPr>
          </a:p>
        </p:txBody>
      </p:sp>
      <p:sp>
        <p:nvSpPr>
          <p:cNvPr id="3" name="Объект 2"/>
          <p:cNvSpPr>
            <a:spLocks noGrp="1"/>
          </p:cNvSpPr>
          <p:nvPr>
            <p:ph idx="1"/>
          </p:nvPr>
        </p:nvSpPr>
        <p:spPr>
          <a:xfrm>
            <a:off x="838200" y="1929227"/>
            <a:ext cx="10830339" cy="4158284"/>
          </a:xfrm>
        </p:spPr>
        <p:txBody>
          <a:bodyPr>
            <a:normAutofit fontScale="92500" lnSpcReduction="20000"/>
          </a:bodyPr>
          <a:lstStyle/>
          <a:p>
            <a:r>
              <a:rPr lang="ro-RO" b="1" dirty="0"/>
              <a:t>S</a:t>
            </a:r>
            <a:r>
              <a:rPr lang="ro-RO" b="1" dirty="0" smtClean="0"/>
              <a:t>erviciul pază </a:t>
            </a:r>
            <a:r>
              <a:rPr lang="ro-RO" dirty="0" smtClean="0"/>
              <a:t>- responsabil </a:t>
            </a:r>
            <a:r>
              <a:rPr lang="ro-RO" dirty="0"/>
              <a:t>de </a:t>
            </a:r>
            <a:r>
              <a:rPr lang="ro-RO" b="1" dirty="0"/>
              <a:t>securitatea pacienților</a:t>
            </a:r>
            <a:r>
              <a:rPr lang="ro-RO" dirty="0"/>
              <a:t>, vizitatorilor, colaboratorilor</a:t>
            </a:r>
            <a:r>
              <a:rPr lang="ro-RO" dirty="0" smtClean="0"/>
              <a:t>.</a:t>
            </a:r>
          </a:p>
          <a:p>
            <a:endParaRPr lang="ro-RO" dirty="0"/>
          </a:p>
          <a:p>
            <a:r>
              <a:rPr lang="ro-RO" b="1" cap="all" dirty="0" smtClean="0"/>
              <a:t>Personalul secției: </a:t>
            </a:r>
          </a:p>
          <a:p>
            <a:r>
              <a:rPr lang="ro-RO" b="1" dirty="0" smtClean="0">
                <a:solidFill>
                  <a:srgbClr val="C00000"/>
                </a:solidFill>
              </a:rPr>
              <a:t>respectarea  intimității </a:t>
            </a:r>
            <a:r>
              <a:rPr lang="ro-RO" b="1" dirty="0">
                <a:solidFill>
                  <a:srgbClr val="C00000"/>
                </a:solidFill>
              </a:rPr>
              <a:t>și  </a:t>
            </a:r>
            <a:r>
              <a:rPr lang="ro-RO" b="1" dirty="0" smtClean="0">
                <a:solidFill>
                  <a:srgbClr val="C00000"/>
                </a:solidFill>
              </a:rPr>
              <a:t>confidențialității </a:t>
            </a:r>
            <a:r>
              <a:rPr lang="ro-RO" dirty="0" smtClean="0"/>
              <a:t>pacientului</a:t>
            </a:r>
            <a:r>
              <a:rPr lang="ro-RO" b="1" dirty="0" smtClean="0"/>
              <a:t> </a:t>
            </a:r>
            <a:r>
              <a:rPr lang="ro-RO" dirty="0" smtClean="0"/>
              <a:t>- </a:t>
            </a:r>
            <a:r>
              <a:rPr lang="ro-RO" b="1" dirty="0" smtClean="0"/>
              <a:t>consultații </a:t>
            </a:r>
            <a:r>
              <a:rPr lang="ro-RO" b="1" dirty="0"/>
              <a:t>în cabinete izolate, </a:t>
            </a:r>
            <a:r>
              <a:rPr lang="ro-RO" b="1" dirty="0" smtClean="0"/>
              <a:t>medicul </a:t>
            </a:r>
            <a:r>
              <a:rPr lang="ro-RO" b="1" dirty="0"/>
              <a:t>și pacientul </a:t>
            </a:r>
            <a:r>
              <a:rPr lang="ro-RO" dirty="0"/>
              <a:t>și numai în unele cazuri însoțitorul, dar nemijlocit cu </a:t>
            </a:r>
            <a:r>
              <a:rPr lang="ro-RO" b="1" dirty="0">
                <a:solidFill>
                  <a:srgbClr val="C00000"/>
                </a:solidFill>
              </a:rPr>
              <a:t>acordul </a:t>
            </a:r>
            <a:r>
              <a:rPr lang="ro-RO" b="1" dirty="0" smtClean="0">
                <a:solidFill>
                  <a:srgbClr val="C00000"/>
                </a:solidFill>
              </a:rPr>
              <a:t>pacientului</a:t>
            </a:r>
            <a:r>
              <a:rPr lang="ro-RO" b="1" dirty="0" smtClean="0"/>
              <a:t>;</a:t>
            </a:r>
          </a:p>
          <a:p>
            <a:endParaRPr lang="ro-RO" b="1" dirty="0" smtClean="0"/>
          </a:p>
          <a:p>
            <a:r>
              <a:rPr lang="ro-RO" b="1" dirty="0">
                <a:solidFill>
                  <a:srgbClr val="C00000"/>
                </a:solidFill>
              </a:rPr>
              <a:t>informația despre starea sănătății pacientului </a:t>
            </a:r>
            <a:r>
              <a:rPr lang="ro-RO" dirty="0"/>
              <a:t>va fi discutată de </a:t>
            </a:r>
            <a:r>
              <a:rPr lang="ro-RO" b="1" dirty="0"/>
              <a:t>medic și pacient în spațiu </a:t>
            </a:r>
            <a:r>
              <a:rPr lang="ro-RO" b="1" dirty="0" smtClean="0"/>
              <a:t>izolat (</a:t>
            </a:r>
            <a:r>
              <a:rPr lang="ro-RO" dirty="0" smtClean="0"/>
              <a:t>separatoare). Pacienți </a:t>
            </a:r>
            <a:r>
              <a:rPr lang="ro-RO" dirty="0"/>
              <a:t>gravi </a:t>
            </a:r>
            <a:r>
              <a:rPr lang="ro-RO" dirty="0" smtClean="0"/>
              <a:t>- necesară </a:t>
            </a:r>
            <a:r>
              <a:rPr lang="ro-RO" dirty="0"/>
              <a:t>și prezența rudelor sau însoțitorului, care </a:t>
            </a:r>
            <a:r>
              <a:rPr lang="ro-RO" dirty="0" smtClean="0"/>
              <a:t>pot </a:t>
            </a:r>
            <a:r>
              <a:rPr lang="ro-RO" dirty="0"/>
              <a:t>oferi informații suplimentare despre starea pacientului. </a:t>
            </a:r>
            <a:endParaRPr lang="en-US" b="1" dirty="0"/>
          </a:p>
          <a:p>
            <a:endParaRPr lang="en-US" dirty="0"/>
          </a:p>
        </p:txBody>
      </p:sp>
    </p:spTree>
    <p:extLst>
      <p:ext uri="{BB962C8B-B14F-4D97-AF65-F5344CB8AC3E}">
        <p14:creationId xmlns:p14="http://schemas.microsoft.com/office/powerpoint/2010/main" val="2658058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7748"/>
            <a:ext cx="10515600" cy="1650931"/>
          </a:xfrm>
        </p:spPr>
        <p:txBody>
          <a:bodyPr>
            <a:noAutofit/>
          </a:bodyPr>
          <a:lstStyle/>
          <a:p>
            <a:r>
              <a:rPr lang="ro-RO" sz="3200" b="1" dirty="0" smtClean="0">
                <a:solidFill>
                  <a:srgbClr val="C00000"/>
                </a:solidFill>
                <a:effectLst>
                  <a:outerShdw blurRad="38100" dist="38100" dir="2700000" algn="tl">
                    <a:srgbClr val="000000">
                      <a:alpha val="43137"/>
                    </a:srgbClr>
                  </a:outerShdw>
                </a:effectLst>
                <a:latin typeface="+mn-lt"/>
              </a:rPr>
              <a:t>3. Securitate </a:t>
            </a:r>
            <a:r>
              <a:rPr lang="ro-RO" sz="3200" b="1" dirty="0">
                <a:solidFill>
                  <a:srgbClr val="C00000"/>
                </a:solidFill>
                <a:effectLst>
                  <a:outerShdw blurRad="38100" dist="38100" dir="2700000" algn="tl">
                    <a:srgbClr val="000000">
                      <a:alpha val="43137"/>
                    </a:srgbClr>
                  </a:outerShdw>
                </a:effectLst>
                <a:latin typeface="+mn-lt"/>
              </a:rPr>
              <a:t>a vieții personale, integritate fizica, psihică și morală</a:t>
            </a:r>
            <a:r>
              <a:rPr lang="ro-RO" sz="3200" dirty="0">
                <a:solidFill>
                  <a:srgbClr val="C00000"/>
                </a:solidFill>
              </a:rPr>
              <a:t>, cu asigurarea  discreției în timpul acordării serviciilor de </a:t>
            </a:r>
            <a:r>
              <a:rPr lang="ro-RO" sz="3200" dirty="0" smtClean="0">
                <a:solidFill>
                  <a:srgbClr val="C00000"/>
                </a:solidFill>
              </a:rPr>
              <a:t>sănătate</a:t>
            </a:r>
            <a:r>
              <a:rPr lang="ro-RO" sz="3200" dirty="0">
                <a:solidFill>
                  <a:srgbClr val="C00000"/>
                </a:solidFill>
              </a:rPr>
              <a:t/>
            </a:r>
            <a:br>
              <a:rPr lang="ro-RO" sz="3200" dirty="0">
                <a:solidFill>
                  <a:srgbClr val="C00000"/>
                </a:solidFill>
              </a:rPr>
            </a:br>
            <a:endParaRPr lang="en-US" sz="3200" dirty="0">
              <a:solidFill>
                <a:srgbClr val="C00000"/>
              </a:solidFill>
            </a:endParaRPr>
          </a:p>
        </p:txBody>
      </p:sp>
      <p:sp>
        <p:nvSpPr>
          <p:cNvPr id="3" name="Объект 2"/>
          <p:cNvSpPr>
            <a:spLocks noGrp="1"/>
          </p:cNvSpPr>
          <p:nvPr>
            <p:ph idx="1"/>
          </p:nvPr>
        </p:nvSpPr>
        <p:spPr>
          <a:xfrm>
            <a:off x="838200" y="1789042"/>
            <a:ext cx="10830339" cy="4731027"/>
          </a:xfrm>
        </p:spPr>
        <p:txBody>
          <a:bodyPr>
            <a:normAutofit fontScale="77500" lnSpcReduction="20000"/>
          </a:bodyPr>
          <a:lstStyle/>
          <a:p>
            <a:r>
              <a:rPr lang="ro-RO" b="1" dirty="0"/>
              <a:t>Toate informațiile </a:t>
            </a:r>
            <a:r>
              <a:rPr lang="ro-RO" dirty="0"/>
              <a:t>privind datele personale, starea pacientului, rezultatele investigațiilor, diagnosticul, prognosticul, tratamentul sunt </a:t>
            </a:r>
            <a:r>
              <a:rPr lang="ro-RO" cap="all" dirty="0">
                <a:solidFill>
                  <a:srgbClr val="C00000"/>
                </a:solidFill>
              </a:rPr>
              <a:t>confidențiale</a:t>
            </a:r>
            <a:r>
              <a:rPr lang="ro-RO" dirty="0"/>
              <a:t> chiar și după decesul pacientului. </a:t>
            </a:r>
            <a:endParaRPr lang="ro-RO" dirty="0" smtClean="0"/>
          </a:p>
          <a:p>
            <a:pPr marL="0" indent="0">
              <a:buNone/>
            </a:pPr>
            <a:endParaRPr lang="ro-RO" dirty="0" smtClean="0"/>
          </a:p>
          <a:p>
            <a:r>
              <a:rPr lang="ro-RO" b="1" dirty="0" smtClean="0"/>
              <a:t>Personalul </a:t>
            </a:r>
            <a:r>
              <a:rPr lang="ro-RO" b="1" dirty="0"/>
              <a:t>medical care dețin informații despre pacient </a:t>
            </a:r>
            <a:r>
              <a:rPr lang="ro-RO" cap="all" dirty="0">
                <a:solidFill>
                  <a:srgbClr val="C00000"/>
                </a:solidFill>
              </a:rPr>
              <a:t>nu pot furniza </a:t>
            </a:r>
            <a:r>
              <a:rPr lang="ro-RO" dirty="0"/>
              <a:t>aceste date, decât  </a:t>
            </a:r>
            <a:r>
              <a:rPr lang="ro-RO" b="1" dirty="0"/>
              <a:t>numai în cazul în care pacientul își dă consimțământul explicit </a:t>
            </a:r>
            <a:r>
              <a:rPr lang="ro-RO" dirty="0"/>
              <a:t>sau dacă legea o cere în mod expres. </a:t>
            </a:r>
            <a:endParaRPr lang="ro-RO" dirty="0" smtClean="0"/>
          </a:p>
          <a:p>
            <a:endParaRPr lang="ro-RO" dirty="0"/>
          </a:p>
          <a:p>
            <a:r>
              <a:rPr lang="ro-RO" b="1" dirty="0" smtClean="0"/>
              <a:t>Fişa medicală a </a:t>
            </a:r>
            <a:r>
              <a:rPr lang="ro-RO" b="1" dirty="0"/>
              <a:t>bolnavului </a:t>
            </a:r>
            <a:r>
              <a:rPr lang="ro-RO" dirty="0" smtClean="0"/>
              <a:t>– </a:t>
            </a:r>
            <a:r>
              <a:rPr lang="ro-RO" dirty="0" smtClean="0">
                <a:solidFill>
                  <a:srgbClr val="C00000"/>
                </a:solidFill>
              </a:rPr>
              <a:t>păstrată la </a:t>
            </a:r>
            <a:r>
              <a:rPr lang="ro-RO" dirty="0">
                <a:solidFill>
                  <a:srgbClr val="C00000"/>
                </a:solidFill>
              </a:rPr>
              <a:t>postul asistentei medicale</a:t>
            </a:r>
            <a:r>
              <a:rPr lang="ro-RO" dirty="0"/>
              <a:t>, iar ale pacienților externați în arhiva instituției, cu acces limitat</a:t>
            </a:r>
            <a:r>
              <a:rPr lang="ro-RO" dirty="0" smtClean="0"/>
              <a:t>.</a:t>
            </a:r>
          </a:p>
          <a:p>
            <a:endParaRPr lang="en-US" dirty="0"/>
          </a:p>
          <a:p>
            <a:r>
              <a:rPr lang="ro-RO" dirty="0" smtClean="0">
                <a:solidFill>
                  <a:srgbClr val="C00000"/>
                </a:solidFill>
              </a:rPr>
              <a:t>Păstrarea </a:t>
            </a:r>
            <a:r>
              <a:rPr lang="ro-RO" dirty="0">
                <a:solidFill>
                  <a:srgbClr val="C00000"/>
                </a:solidFill>
              </a:rPr>
              <a:t>datelor personale</a:t>
            </a:r>
            <a:r>
              <a:rPr lang="ro-RO" dirty="0"/>
              <a:t> ale pacientului sunt </a:t>
            </a:r>
            <a:r>
              <a:rPr lang="ro-RO" dirty="0" smtClean="0"/>
              <a:t>obligatorii - </a:t>
            </a:r>
            <a:r>
              <a:rPr lang="ro-RO" b="1" dirty="0" smtClean="0">
                <a:solidFill>
                  <a:srgbClr val="C00000"/>
                </a:solidFill>
              </a:rPr>
              <a:t>fiecare </a:t>
            </a:r>
            <a:r>
              <a:rPr lang="ro-RO" b="1" dirty="0">
                <a:solidFill>
                  <a:srgbClr val="C00000"/>
                </a:solidFill>
              </a:rPr>
              <a:t>angajat, </a:t>
            </a:r>
            <a:r>
              <a:rPr lang="ro-RO" b="1" dirty="0" smtClean="0">
                <a:solidFill>
                  <a:srgbClr val="C00000"/>
                </a:solidFill>
              </a:rPr>
              <a:t>semnează </a:t>
            </a:r>
            <a:r>
              <a:rPr lang="ro-RO" b="1" dirty="0"/>
              <a:t>”Declarația privind protecția datelor cu caracter personal și păstrarea confidențialității informațiilor obținute urmare a exercitării atribuțiilor de funcție”,</a:t>
            </a:r>
            <a:r>
              <a:rPr lang="ro-RO" dirty="0"/>
              <a:t> încălcarea acestora atrage răspundere disciplinară, contravențională și penală, confrom legislației în vigoare.</a:t>
            </a:r>
            <a:endParaRPr lang="en-US" dirty="0"/>
          </a:p>
          <a:p>
            <a:endParaRPr lang="en-US" dirty="0"/>
          </a:p>
        </p:txBody>
      </p:sp>
    </p:spTree>
    <p:extLst>
      <p:ext uri="{BB962C8B-B14F-4D97-AF65-F5344CB8AC3E}">
        <p14:creationId xmlns:p14="http://schemas.microsoft.com/office/powerpoint/2010/main" val="969708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o-RO" sz="3600" b="1" dirty="0">
                <a:solidFill>
                  <a:srgbClr val="C00000"/>
                </a:solidFill>
                <a:effectLst>
                  <a:outerShdw blurRad="38100" dist="38100" dir="2700000" algn="tl">
                    <a:srgbClr val="000000">
                      <a:alpha val="43137"/>
                    </a:srgbClr>
                  </a:outerShdw>
                </a:effectLst>
                <a:latin typeface="+mn-lt"/>
              </a:rPr>
              <a:t>Soluționarea neînțelegeri sau </a:t>
            </a:r>
            <a:r>
              <a:rPr lang="ro-RO" sz="3600" b="1" dirty="0" smtClean="0">
                <a:solidFill>
                  <a:srgbClr val="C00000"/>
                </a:solidFill>
                <a:effectLst>
                  <a:outerShdw blurRad="38100" dist="38100" dir="2700000" algn="tl">
                    <a:srgbClr val="000000">
                      <a:alpha val="43137"/>
                    </a:srgbClr>
                  </a:outerShdw>
                </a:effectLst>
                <a:latin typeface="+mn-lt"/>
              </a:rPr>
              <a:t>conflictelor </a:t>
            </a:r>
            <a:br>
              <a:rPr lang="ro-RO" sz="3600" b="1" dirty="0" smtClean="0">
                <a:solidFill>
                  <a:srgbClr val="C00000"/>
                </a:solidFill>
                <a:effectLst>
                  <a:outerShdw blurRad="38100" dist="38100" dir="2700000" algn="tl">
                    <a:srgbClr val="000000">
                      <a:alpha val="43137"/>
                    </a:srgbClr>
                  </a:outerShdw>
                </a:effectLst>
                <a:latin typeface="+mn-lt"/>
              </a:rPr>
            </a:br>
            <a:r>
              <a:rPr lang="ro-RO" sz="3600" dirty="0" smtClean="0">
                <a:solidFill>
                  <a:srgbClr val="C00000"/>
                </a:solidFill>
                <a:latin typeface="+mn-lt"/>
              </a:rPr>
              <a:t>pacient-personal </a:t>
            </a:r>
            <a:r>
              <a:rPr lang="ro-RO" sz="3600" dirty="0">
                <a:solidFill>
                  <a:srgbClr val="C00000"/>
                </a:solidFill>
                <a:latin typeface="+mn-lt"/>
              </a:rPr>
              <a:t>medical; pacient-pacient; personal medical-personal </a:t>
            </a:r>
            <a:r>
              <a:rPr lang="ro-RO" sz="3600" dirty="0" smtClean="0">
                <a:solidFill>
                  <a:srgbClr val="C00000"/>
                </a:solidFill>
                <a:latin typeface="+mn-lt"/>
              </a:rPr>
              <a:t>medical</a:t>
            </a:r>
            <a:endParaRPr lang="en-US" sz="3600" dirty="0">
              <a:solidFill>
                <a:srgbClr val="C00000"/>
              </a:solidFill>
              <a:latin typeface="+mn-lt"/>
            </a:endParaRPr>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2803344326"/>
              </p:ext>
            </p:extLst>
          </p:nvPr>
        </p:nvGraphicFramePr>
        <p:xfrm>
          <a:off x="606287" y="1868557"/>
          <a:ext cx="11231217" cy="4368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2727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stretch>
            <a:fillRect/>
          </a:stretch>
        </p:blipFill>
        <p:spPr>
          <a:xfrm>
            <a:off x="7001028" y="1297851"/>
            <a:ext cx="4867949" cy="5391183"/>
          </a:xfrm>
          <a:prstGeom prst="rect">
            <a:avLst/>
          </a:prstGeom>
          <a:ln>
            <a:noFill/>
          </a:ln>
          <a:effectLst>
            <a:outerShdw blurRad="292100" dist="139700" dir="2700000" algn="tl" rotWithShape="0">
              <a:srgbClr val="333333">
                <a:alpha val="65000"/>
              </a:srgbClr>
            </a:outerShdw>
          </a:effectLst>
        </p:spPr>
      </p:pic>
      <p:sp>
        <p:nvSpPr>
          <p:cNvPr id="6" name="Заголовок 5"/>
          <p:cNvSpPr>
            <a:spLocks noGrp="1"/>
          </p:cNvSpPr>
          <p:nvPr>
            <p:ph type="title"/>
          </p:nvPr>
        </p:nvSpPr>
        <p:spPr>
          <a:xfrm>
            <a:off x="987287" y="573848"/>
            <a:ext cx="10515600" cy="698362"/>
          </a:xfrm>
        </p:spPr>
        <p:txBody>
          <a:bodyPr>
            <a:normAutofit fontScale="90000"/>
          </a:bodyPr>
          <a:lstStyle/>
          <a:p>
            <a:r>
              <a:rPr lang="ro-RO" sz="3100" b="1" dirty="0" smtClean="0">
                <a:solidFill>
                  <a:srgbClr val="C00000"/>
                </a:solidFill>
                <a:effectLst>
                  <a:outerShdw blurRad="38100" dist="38100" dir="2700000" algn="tl">
                    <a:srgbClr val="000000">
                      <a:alpha val="43137"/>
                    </a:srgbClr>
                  </a:outerShdw>
                </a:effectLst>
              </a:rPr>
              <a:t>3. Securitate </a:t>
            </a:r>
            <a:r>
              <a:rPr lang="ro-RO" sz="3100" b="1" dirty="0">
                <a:solidFill>
                  <a:srgbClr val="C00000"/>
                </a:solidFill>
                <a:effectLst>
                  <a:outerShdw blurRad="38100" dist="38100" dir="2700000" algn="tl">
                    <a:srgbClr val="000000">
                      <a:alpha val="43137"/>
                    </a:srgbClr>
                  </a:outerShdw>
                </a:effectLst>
              </a:rPr>
              <a:t>a vieții personale, integritate fizica, psihică și morală</a:t>
            </a:r>
            <a:r>
              <a:rPr lang="ro-RO" sz="3100" dirty="0">
                <a:solidFill>
                  <a:srgbClr val="C00000"/>
                </a:solidFill>
              </a:rPr>
              <a:t>, cu asigurarea  discreției în timpul acordării serviciilor de sănătate</a:t>
            </a:r>
            <a:r>
              <a:rPr lang="ro-RO" dirty="0">
                <a:solidFill>
                  <a:srgbClr val="C00000"/>
                </a:solidFill>
              </a:rPr>
              <a:t/>
            </a:r>
            <a:br>
              <a:rPr lang="ro-RO" dirty="0">
                <a:solidFill>
                  <a:srgbClr val="C00000"/>
                </a:solidFill>
              </a:rPr>
            </a:br>
            <a:endParaRPr lang="en-US" dirty="0"/>
          </a:p>
        </p:txBody>
      </p:sp>
      <p:graphicFrame>
        <p:nvGraphicFramePr>
          <p:cNvPr id="9" name="Объект 8"/>
          <p:cNvGraphicFramePr>
            <a:graphicFrameLocks noGrp="1"/>
          </p:cNvGraphicFramePr>
          <p:nvPr>
            <p:ph sz="half" idx="1"/>
            <p:extLst>
              <p:ext uri="{D42A27DB-BD31-4B8C-83A1-F6EECF244321}">
                <p14:modId xmlns:p14="http://schemas.microsoft.com/office/powerpoint/2010/main" val="2037106988"/>
              </p:ext>
            </p:extLst>
          </p:nvPr>
        </p:nvGraphicFramePr>
        <p:xfrm>
          <a:off x="337931" y="1297851"/>
          <a:ext cx="6251713" cy="53911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Овал 9"/>
          <p:cNvSpPr/>
          <p:nvPr/>
        </p:nvSpPr>
        <p:spPr>
          <a:xfrm>
            <a:off x="10024178" y="5227982"/>
            <a:ext cx="1977887" cy="745435"/>
          </a:xfrm>
          <a:prstGeom prst="ellipse">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D" b="1" dirty="0" smtClean="0">
                <a:solidFill>
                  <a:schemeClr val="tx1"/>
                </a:solidFill>
              </a:rPr>
              <a:t>2 exemplare</a:t>
            </a:r>
            <a:endParaRPr lang="en-US" b="1" dirty="0">
              <a:solidFill>
                <a:schemeClr val="tx1"/>
              </a:solidFill>
            </a:endParaRPr>
          </a:p>
        </p:txBody>
      </p:sp>
    </p:spTree>
    <p:extLst>
      <p:ext uri="{BB962C8B-B14F-4D97-AF65-F5344CB8AC3E}">
        <p14:creationId xmlns:p14="http://schemas.microsoft.com/office/powerpoint/2010/main" val="934791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77078"/>
            <a:ext cx="10515600" cy="1660871"/>
          </a:xfrm>
        </p:spPr>
        <p:txBody>
          <a:bodyPr>
            <a:normAutofit fontScale="90000"/>
          </a:bodyPr>
          <a:lstStyle/>
          <a:p>
            <a:r>
              <a:rPr lang="ro-MD" sz="3600" b="1" dirty="0" smtClean="0">
                <a:solidFill>
                  <a:srgbClr val="C00000"/>
                </a:solidFill>
                <a:effectLst>
                  <a:outerShdw blurRad="38100" dist="38100" dir="2700000" algn="tl">
                    <a:srgbClr val="000000">
                      <a:alpha val="43137"/>
                    </a:srgbClr>
                  </a:outerShdw>
                </a:effectLst>
                <a:latin typeface="+mn-lt"/>
              </a:rPr>
              <a:t>4. </a:t>
            </a:r>
            <a:r>
              <a:rPr lang="en-US" sz="3600" b="1" dirty="0" smtClean="0">
                <a:solidFill>
                  <a:srgbClr val="C00000"/>
                </a:solidFill>
                <a:effectLst>
                  <a:outerShdw blurRad="38100" dist="38100" dir="2700000" algn="tl">
                    <a:srgbClr val="000000">
                      <a:alpha val="43137"/>
                    </a:srgbClr>
                  </a:outerShdw>
                </a:effectLst>
                <a:latin typeface="+mn-lt"/>
              </a:rPr>
              <a:t>R</a:t>
            </a:r>
            <a:r>
              <a:rPr lang="ro-RO" sz="3600" b="1" dirty="0" smtClean="0">
                <a:solidFill>
                  <a:srgbClr val="C00000"/>
                </a:solidFill>
                <a:effectLst>
                  <a:outerShdw blurRad="38100" dist="38100" dir="2700000" algn="tl">
                    <a:srgbClr val="000000">
                      <a:alpha val="43137"/>
                    </a:srgbClr>
                  </a:outerShdw>
                </a:effectLst>
                <a:latin typeface="+mn-lt"/>
              </a:rPr>
              <a:t>educere</a:t>
            </a:r>
            <a:r>
              <a:rPr lang="en-US" sz="3600" b="1" dirty="0" smtClean="0">
                <a:solidFill>
                  <a:srgbClr val="C00000"/>
                </a:solidFill>
                <a:effectLst>
                  <a:outerShdw blurRad="38100" dist="38100" dir="2700000" algn="tl">
                    <a:srgbClr val="000000">
                      <a:alpha val="43137"/>
                    </a:srgbClr>
                  </a:outerShdw>
                </a:effectLst>
                <a:latin typeface="+mn-lt"/>
              </a:rPr>
              <a:t> </a:t>
            </a:r>
            <a:r>
              <a:rPr lang="ro-RO" sz="3600" b="1" dirty="0" smtClean="0">
                <a:solidFill>
                  <a:srgbClr val="C00000"/>
                </a:solidFill>
                <a:effectLst>
                  <a:outerShdw blurRad="38100" dist="38100" dir="2700000" algn="tl">
                    <a:srgbClr val="000000">
                      <a:alpha val="43137"/>
                    </a:srgbClr>
                  </a:outerShdw>
                </a:effectLst>
                <a:latin typeface="+mn-lt"/>
              </a:rPr>
              <a:t>a </a:t>
            </a:r>
            <a:r>
              <a:rPr lang="ro-RO" sz="3600" b="1" dirty="0">
                <a:solidFill>
                  <a:srgbClr val="C00000"/>
                </a:solidFill>
                <a:effectLst>
                  <a:outerShdw blurRad="38100" dist="38100" dir="2700000" algn="tl">
                    <a:srgbClr val="000000">
                      <a:alpha val="43137"/>
                    </a:srgbClr>
                  </a:outerShdw>
                </a:effectLst>
                <a:latin typeface="+mn-lt"/>
              </a:rPr>
              <a:t>suferinței și atenuare a durerii</a:t>
            </a:r>
            <a:r>
              <a:rPr lang="ro-RO" sz="3600" dirty="0">
                <a:solidFill>
                  <a:srgbClr val="C00000"/>
                </a:solidFill>
                <a:latin typeface="+mn-lt"/>
              </a:rPr>
              <a:t>, provocate de o îmbolnavire și/sau intervenție medicală, prin toate metodele și mijloacele legale </a:t>
            </a:r>
            <a:r>
              <a:rPr lang="ro-RO" sz="3600" dirty="0" smtClean="0">
                <a:solidFill>
                  <a:srgbClr val="C00000"/>
                </a:solidFill>
                <a:latin typeface="+mn-lt"/>
              </a:rPr>
              <a:t>disponibile </a:t>
            </a:r>
            <a:r>
              <a:rPr lang="ro-RO" dirty="0"/>
              <a:t/>
            </a:r>
            <a:br>
              <a:rPr lang="ro-RO" dirty="0"/>
            </a:br>
            <a:endParaRPr lang="en-US" dirty="0"/>
          </a:p>
        </p:txBody>
      </p:sp>
      <p:sp>
        <p:nvSpPr>
          <p:cNvPr id="3" name="Объект 2"/>
          <p:cNvSpPr>
            <a:spLocks noGrp="1"/>
          </p:cNvSpPr>
          <p:nvPr>
            <p:ph idx="1"/>
          </p:nvPr>
        </p:nvSpPr>
        <p:spPr>
          <a:xfrm>
            <a:off x="838200" y="2137949"/>
            <a:ext cx="10515600" cy="4233034"/>
          </a:xfrm>
        </p:spPr>
        <p:txBody>
          <a:bodyPr/>
          <a:lstStyle/>
          <a:p>
            <a:pPr algn="just"/>
            <a:r>
              <a:rPr lang="ro-RO" dirty="0" smtClean="0"/>
              <a:t>Evaluarea </a:t>
            </a:r>
            <a:r>
              <a:rPr lang="ro-RO" dirty="0"/>
              <a:t>și tratamentul durerii se efectuează conform Protocoalelor clinice și standardelor  referitoare la maladia concretă a pacientului cu fixarea în fișa pacientului. </a:t>
            </a:r>
            <a:endParaRPr lang="ro-RO" dirty="0" smtClean="0"/>
          </a:p>
          <a:p>
            <a:pPr algn="just"/>
            <a:endParaRPr lang="ro-RO" dirty="0" smtClean="0"/>
          </a:p>
          <a:p>
            <a:pPr algn="just"/>
            <a:r>
              <a:rPr lang="ro-RO" dirty="0"/>
              <a:t>Procesul de evaluare și monitorizare a durerii este organizat în instituție conform </a:t>
            </a:r>
            <a:r>
              <a:rPr lang="ro-RO" b="1" dirty="0"/>
              <a:t>„Procedurii managementul durerii”. </a:t>
            </a:r>
            <a:endParaRPr lang="en-US" dirty="0"/>
          </a:p>
          <a:p>
            <a:pPr marL="0" indent="0" algn="just">
              <a:buNone/>
            </a:pPr>
            <a:endParaRPr lang="en-US" dirty="0"/>
          </a:p>
          <a:p>
            <a:endParaRPr lang="en-US" dirty="0"/>
          </a:p>
        </p:txBody>
      </p:sp>
    </p:spTree>
    <p:extLst>
      <p:ext uri="{BB962C8B-B14F-4D97-AF65-F5344CB8AC3E}">
        <p14:creationId xmlns:p14="http://schemas.microsoft.com/office/powerpoint/2010/main" val="2146266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o-MD" sz="3100" b="1" dirty="0" smtClean="0">
                <a:solidFill>
                  <a:srgbClr val="C00000"/>
                </a:solidFill>
                <a:effectLst>
                  <a:outerShdw blurRad="38100" dist="38100" dir="2700000" algn="tl">
                    <a:srgbClr val="000000">
                      <a:alpha val="43137"/>
                    </a:srgbClr>
                  </a:outerShdw>
                </a:effectLst>
                <a:latin typeface="+mn-lt"/>
              </a:rPr>
              <a:t>5. </a:t>
            </a:r>
            <a:r>
              <a:rPr lang="en-US" sz="3100" b="1" dirty="0" smtClean="0">
                <a:solidFill>
                  <a:srgbClr val="C00000"/>
                </a:solidFill>
                <a:effectLst>
                  <a:outerShdw blurRad="38100" dist="38100" dir="2700000" algn="tl">
                    <a:srgbClr val="000000">
                      <a:alpha val="43137"/>
                    </a:srgbClr>
                  </a:outerShdw>
                </a:effectLst>
                <a:latin typeface="+mn-lt"/>
              </a:rPr>
              <a:t>O</a:t>
            </a:r>
            <a:r>
              <a:rPr lang="ro-RO" sz="3100" b="1" dirty="0" smtClean="0">
                <a:solidFill>
                  <a:srgbClr val="FF0000"/>
                </a:solidFill>
                <a:effectLst>
                  <a:outerShdw blurRad="38100" dist="38100" dir="2700000" algn="tl">
                    <a:srgbClr val="000000">
                      <a:alpha val="43137"/>
                    </a:srgbClr>
                  </a:outerShdw>
                </a:effectLst>
                <a:latin typeface="+mn-lt"/>
              </a:rPr>
              <a:t>pinie  medicală alternativă </a:t>
            </a:r>
            <a:r>
              <a:rPr lang="ro-RO" sz="3100" dirty="0" smtClean="0">
                <a:solidFill>
                  <a:srgbClr val="FF0000"/>
                </a:solidFill>
                <a:latin typeface="+mn-lt"/>
              </a:rPr>
              <a:t>și primirea recomandărilor altor specialiști, </a:t>
            </a:r>
            <a:r>
              <a:rPr lang="ro-RO" sz="3100" dirty="0">
                <a:solidFill>
                  <a:srgbClr val="FF0000"/>
                </a:solidFill>
              </a:rPr>
              <a:t>la solicitarea sa sau a reprezentantului său legal (a rudei apropiate)</a:t>
            </a:r>
            <a:r>
              <a:rPr lang="ro-RO" sz="3600" dirty="0">
                <a:latin typeface="+mn-lt"/>
              </a:rPr>
              <a:t/>
            </a:r>
            <a:br>
              <a:rPr lang="ro-RO" sz="3600" dirty="0">
                <a:latin typeface="+mn-lt"/>
              </a:rPr>
            </a:br>
            <a:endParaRPr lang="en-US" sz="3600" dirty="0">
              <a:latin typeface="+mn-lt"/>
            </a:endParaRPr>
          </a:p>
        </p:txBody>
      </p:sp>
      <p:sp>
        <p:nvSpPr>
          <p:cNvPr id="3" name="Объект 2"/>
          <p:cNvSpPr>
            <a:spLocks noGrp="1"/>
          </p:cNvSpPr>
          <p:nvPr>
            <p:ph sz="half" idx="1"/>
          </p:nvPr>
        </p:nvSpPr>
        <p:spPr>
          <a:xfrm>
            <a:off x="937592" y="5774634"/>
            <a:ext cx="10721009" cy="899285"/>
          </a:xfrm>
        </p:spPr>
        <p:txBody>
          <a:bodyPr>
            <a:normAutofit fontScale="77500" lnSpcReduction="20000"/>
          </a:bodyPr>
          <a:lstStyle/>
          <a:p>
            <a:pPr marL="0" indent="0" algn="just">
              <a:buNone/>
            </a:pPr>
            <a:r>
              <a:rPr lang="ro-RO" dirty="0" smtClean="0"/>
              <a:t>În </a:t>
            </a:r>
            <a:r>
              <a:rPr lang="ro-RO" dirty="0"/>
              <a:t>caz de necesitate a unui serviciu care nu este disponibil în spital, medicul va informa pacientul şi familia şi il va îndrepta în instituţia medicală necesară. Instituția are contracte de colaborare cu alte instituții medicale de diverse profiluri medicale de care nu dispune. </a:t>
            </a:r>
            <a:endParaRPr lang="en-US" dirty="0"/>
          </a:p>
          <a:p>
            <a:endParaRPr lang="en-US" dirty="0"/>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3029720616"/>
              </p:ext>
            </p:extLst>
          </p:nvPr>
        </p:nvGraphicFramePr>
        <p:xfrm>
          <a:off x="937592" y="1567206"/>
          <a:ext cx="10515600" cy="2309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Правая фигурная скобка 5"/>
          <p:cNvSpPr/>
          <p:nvPr/>
        </p:nvSpPr>
        <p:spPr>
          <a:xfrm rot="5400000">
            <a:off x="5922065" y="-208721"/>
            <a:ext cx="546652" cy="8855765"/>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Прямоугольник с двумя скругленными противолежащими углами 6"/>
          <p:cNvSpPr/>
          <p:nvPr/>
        </p:nvSpPr>
        <p:spPr>
          <a:xfrm>
            <a:off x="2136913" y="4617284"/>
            <a:ext cx="8229600" cy="749845"/>
          </a:xfrm>
          <a:prstGeom prst="round2DiagRect">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D" sz="2800" b="1" dirty="0" smtClean="0">
                <a:solidFill>
                  <a:srgbClr val="FF0000"/>
                </a:solidFill>
              </a:rPr>
              <a:t>OBLIGATOR</a:t>
            </a:r>
            <a:r>
              <a:rPr lang="ro-MD" dirty="0" smtClean="0">
                <a:solidFill>
                  <a:schemeClr val="tx1"/>
                </a:solidFill>
              </a:rPr>
              <a:t> </a:t>
            </a:r>
          </a:p>
          <a:p>
            <a:pPr algn="ctr"/>
            <a:r>
              <a:rPr lang="ro-MD" sz="2400" dirty="0" smtClean="0">
                <a:solidFill>
                  <a:schemeClr val="tx1"/>
                </a:solidFill>
              </a:rPr>
              <a:t>fixate în Fișa de Observațe a pacientului spitalizat</a:t>
            </a:r>
            <a:endParaRPr lang="en-US" sz="2400" dirty="0">
              <a:solidFill>
                <a:schemeClr val="tx1"/>
              </a:solidFill>
            </a:endParaRPr>
          </a:p>
        </p:txBody>
      </p:sp>
    </p:spTree>
    <p:extLst>
      <p:ext uri="{BB962C8B-B14F-4D97-AF65-F5344CB8AC3E}">
        <p14:creationId xmlns:p14="http://schemas.microsoft.com/office/powerpoint/2010/main" val="3569372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o-MD" sz="3100" b="1" dirty="0" smtClean="0">
                <a:solidFill>
                  <a:srgbClr val="FF0000"/>
                </a:solidFill>
                <a:effectLst>
                  <a:outerShdw blurRad="38100" dist="38100" dir="2700000" algn="tl">
                    <a:srgbClr val="000000">
                      <a:alpha val="43137"/>
                    </a:srgbClr>
                  </a:outerShdw>
                </a:effectLst>
                <a:latin typeface="+mn-lt"/>
              </a:rPr>
              <a:t>6. </a:t>
            </a:r>
            <a:r>
              <a:rPr lang="en-US" sz="3100" b="1" dirty="0" smtClean="0">
                <a:solidFill>
                  <a:srgbClr val="FF0000"/>
                </a:solidFill>
                <a:effectLst>
                  <a:outerShdw blurRad="38100" dist="38100" dir="2700000" algn="tl">
                    <a:srgbClr val="000000">
                      <a:alpha val="43137"/>
                    </a:srgbClr>
                  </a:outerShdw>
                </a:effectLst>
                <a:latin typeface="+mn-lt"/>
              </a:rPr>
              <a:t>A</a:t>
            </a:r>
            <a:r>
              <a:rPr lang="ro-RO" sz="3100" b="1" dirty="0" smtClean="0">
                <a:solidFill>
                  <a:srgbClr val="FF0000"/>
                </a:solidFill>
                <a:effectLst>
                  <a:outerShdw blurRad="38100" dist="38100" dir="2700000" algn="tl">
                    <a:srgbClr val="000000">
                      <a:alpha val="43137"/>
                    </a:srgbClr>
                  </a:outerShdw>
                </a:effectLst>
                <a:latin typeface="+mn-lt"/>
              </a:rPr>
              <a:t>sigurare </a:t>
            </a:r>
            <a:r>
              <a:rPr lang="ro-RO" sz="3100" b="1" dirty="0">
                <a:solidFill>
                  <a:srgbClr val="FF0000"/>
                </a:solidFill>
                <a:effectLst>
                  <a:outerShdw blurRad="38100" dist="38100" dir="2700000" algn="tl">
                    <a:srgbClr val="000000">
                      <a:alpha val="43137"/>
                    </a:srgbClr>
                  </a:outerShdw>
                </a:effectLst>
                <a:latin typeface="+mn-lt"/>
              </a:rPr>
              <a:t>de </a:t>
            </a:r>
            <a:r>
              <a:rPr lang="ro-RO" sz="3100" b="1" dirty="0" smtClean="0">
                <a:solidFill>
                  <a:srgbClr val="FF0000"/>
                </a:solidFill>
                <a:effectLst>
                  <a:outerShdw blurRad="38100" dist="38100" dir="2700000" algn="tl">
                    <a:srgbClr val="000000">
                      <a:alpha val="43137"/>
                    </a:srgbClr>
                  </a:outerShdw>
                </a:effectLst>
                <a:latin typeface="+mn-lt"/>
              </a:rPr>
              <a:t>asisten</a:t>
            </a:r>
            <a:r>
              <a:rPr lang="ro-MD" sz="3100" b="1" dirty="0">
                <a:solidFill>
                  <a:srgbClr val="FF0000"/>
                </a:solidFill>
                <a:effectLst>
                  <a:outerShdw blurRad="38100" dist="38100" dir="2700000" algn="tl">
                    <a:srgbClr val="000000">
                      <a:alpha val="43137"/>
                    </a:srgbClr>
                  </a:outerShdw>
                </a:effectLst>
                <a:latin typeface="+mn-lt"/>
              </a:rPr>
              <a:t>ț</a:t>
            </a:r>
            <a:r>
              <a:rPr lang="ro-RO" sz="3100" b="1" dirty="0" smtClean="0">
                <a:solidFill>
                  <a:srgbClr val="FF0000"/>
                </a:solidFill>
                <a:effectLst>
                  <a:outerShdw blurRad="38100" dist="38100" dir="2700000" algn="tl">
                    <a:srgbClr val="000000">
                      <a:alpha val="43137"/>
                    </a:srgbClr>
                  </a:outerShdw>
                </a:effectLst>
                <a:latin typeface="+mn-lt"/>
              </a:rPr>
              <a:t>ă </a:t>
            </a:r>
            <a:r>
              <a:rPr lang="ro-RO" sz="3100" b="1" dirty="0">
                <a:solidFill>
                  <a:srgbClr val="FF0000"/>
                </a:solidFill>
                <a:effectLst>
                  <a:outerShdw blurRad="38100" dist="38100" dir="2700000" algn="tl">
                    <a:srgbClr val="000000">
                      <a:alpha val="43137"/>
                    </a:srgbClr>
                  </a:outerShdw>
                </a:effectLst>
                <a:latin typeface="+mn-lt"/>
              </a:rPr>
              <a:t>medicală </a:t>
            </a:r>
            <a:r>
              <a:rPr lang="ro-RO" sz="3100" dirty="0">
                <a:solidFill>
                  <a:srgbClr val="C00000"/>
                </a:solidFill>
              </a:rPr>
              <a:t>(obligatorie și benevolă), în conformitate cu </a:t>
            </a:r>
            <a:r>
              <a:rPr lang="ro-RO" sz="3100" dirty="0" smtClean="0">
                <a:solidFill>
                  <a:srgbClr val="C00000"/>
                </a:solidFill>
              </a:rPr>
              <a:t>legislația </a:t>
            </a:r>
            <a:r>
              <a:rPr lang="en-US" dirty="0"/>
              <a:t/>
            </a:r>
            <a:br>
              <a:rPr lang="en-US" dirty="0"/>
            </a:br>
            <a:endParaRPr lang="en-US" dirty="0"/>
          </a:p>
        </p:txBody>
      </p:sp>
      <p:graphicFrame>
        <p:nvGraphicFramePr>
          <p:cNvPr id="5" name="Объект 4"/>
          <p:cNvGraphicFramePr>
            <a:graphicFrameLocks noGrp="1"/>
          </p:cNvGraphicFramePr>
          <p:nvPr>
            <p:ph sz="half" idx="2"/>
            <p:extLst>
              <p:ext uri="{D42A27DB-BD31-4B8C-83A1-F6EECF244321}">
                <p14:modId xmlns:p14="http://schemas.microsoft.com/office/powerpoint/2010/main" val="2436046478"/>
              </p:ext>
            </p:extLst>
          </p:nvPr>
        </p:nvGraphicFramePr>
        <p:xfrm>
          <a:off x="546652" y="1262271"/>
          <a:ext cx="11082131" cy="2725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Прямоугольник с двумя скругленными противолежащими углами 8"/>
          <p:cNvSpPr/>
          <p:nvPr/>
        </p:nvSpPr>
        <p:spPr>
          <a:xfrm>
            <a:off x="3617845" y="4253948"/>
            <a:ext cx="2842590" cy="2534477"/>
          </a:xfrm>
          <a:prstGeom prst="round2Diag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o-RO" sz="1600" b="1" dirty="0" smtClean="0">
                <a:solidFill>
                  <a:srgbClr val="FF0000"/>
                </a:solidFill>
              </a:rPr>
              <a:t>Secția consultativă </a:t>
            </a:r>
            <a:r>
              <a:rPr lang="ro-RO" sz="1600" dirty="0" smtClean="0">
                <a:solidFill>
                  <a:schemeClr val="tx1"/>
                </a:solidFill>
              </a:rPr>
              <a:t>- </a:t>
            </a:r>
            <a:r>
              <a:rPr lang="ro-RO" sz="1600" b="1" dirty="0" smtClean="0">
                <a:solidFill>
                  <a:schemeClr val="tx1"/>
                </a:solidFill>
              </a:rPr>
              <a:t>verifică </a:t>
            </a:r>
            <a:r>
              <a:rPr lang="ro-RO" sz="1600" b="1" dirty="0">
                <a:solidFill>
                  <a:schemeClr val="tx1"/>
                </a:solidFill>
              </a:rPr>
              <a:t>spectrul serviciilor medicale</a:t>
            </a:r>
            <a:r>
              <a:rPr lang="ro-RO" sz="1600" dirty="0">
                <a:solidFill>
                  <a:schemeClr val="tx1"/>
                </a:solidFill>
              </a:rPr>
              <a:t> care sunt incluse în asigurarea medicală benevolă, iar în cazul apariției unor servicii care nu sunt acoperite de polița de asigurare, </a:t>
            </a:r>
            <a:r>
              <a:rPr lang="ro-RO" sz="1600" b="1" dirty="0">
                <a:solidFill>
                  <a:schemeClr val="tx1"/>
                </a:solidFill>
              </a:rPr>
              <a:t>pacientul este informat și este nevoit să le achite din surse proprii. </a:t>
            </a:r>
            <a:endParaRPr lang="en-US" sz="1600" b="1" dirty="0">
              <a:solidFill>
                <a:schemeClr val="tx1"/>
              </a:solidFill>
            </a:endParaRPr>
          </a:p>
          <a:p>
            <a:pPr algn="ctr"/>
            <a:endParaRPr lang="en-US" dirty="0"/>
          </a:p>
        </p:txBody>
      </p:sp>
      <p:sp>
        <p:nvSpPr>
          <p:cNvPr id="11" name="Прямоугольник с двумя скругленными противолежащими углами 10"/>
          <p:cNvSpPr/>
          <p:nvPr/>
        </p:nvSpPr>
        <p:spPr>
          <a:xfrm>
            <a:off x="8388626" y="4184374"/>
            <a:ext cx="2226366" cy="2375452"/>
          </a:xfrm>
          <a:prstGeom prst="round2Diag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o-RO" dirty="0" smtClean="0">
              <a:solidFill>
                <a:schemeClr val="tx1"/>
              </a:solidFill>
            </a:endParaRPr>
          </a:p>
          <a:p>
            <a:pPr algn="just"/>
            <a:r>
              <a:rPr lang="ro-RO" dirty="0" smtClean="0">
                <a:solidFill>
                  <a:schemeClr val="tx1"/>
                </a:solidFill>
              </a:rPr>
              <a:t>Angajații </a:t>
            </a:r>
            <a:r>
              <a:rPr lang="ro-RO" dirty="0">
                <a:solidFill>
                  <a:schemeClr val="tx1"/>
                </a:solidFill>
              </a:rPr>
              <a:t>MAI și altor </a:t>
            </a:r>
            <a:r>
              <a:rPr lang="ro-RO" dirty="0" smtClean="0">
                <a:solidFill>
                  <a:schemeClr val="tx1"/>
                </a:solidFill>
              </a:rPr>
              <a:t>structuri, beneficiză </a:t>
            </a:r>
            <a:r>
              <a:rPr lang="ro-RO" dirty="0">
                <a:solidFill>
                  <a:schemeClr val="tx1"/>
                </a:solidFill>
              </a:rPr>
              <a:t>de servicii medicale gratuite, în baza contractelor cu </a:t>
            </a:r>
            <a:r>
              <a:rPr lang="ro-RO" dirty="0" smtClean="0">
                <a:solidFill>
                  <a:schemeClr val="tx1"/>
                </a:solidFill>
              </a:rPr>
              <a:t>instituția respectivă. </a:t>
            </a:r>
            <a:r>
              <a:rPr lang="ro-RO" dirty="0" smtClean="0"/>
              <a:t>.</a:t>
            </a:r>
            <a:endParaRPr lang="en-US" dirty="0"/>
          </a:p>
          <a:p>
            <a:pPr algn="just"/>
            <a:endParaRPr lang="en-US" dirty="0"/>
          </a:p>
        </p:txBody>
      </p:sp>
    </p:spTree>
    <p:extLst>
      <p:ext uri="{BB962C8B-B14F-4D97-AF65-F5344CB8AC3E}">
        <p14:creationId xmlns:p14="http://schemas.microsoft.com/office/powerpoint/2010/main" val="4018157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45246"/>
            <a:ext cx="10515600" cy="877267"/>
          </a:xfrm>
        </p:spPr>
        <p:txBody>
          <a:bodyPr>
            <a:normAutofit fontScale="90000"/>
          </a:bodyPr>
          <a:lstStyle/>
          <a:p>
            <a:r>
              <a:rPr lang="ro-RO" sz="3600" b="1" dirty="0" smtClean="0">
                <a:solidFill>
                  <a:srgbClr val="C00000"/>
                </a:solidFill>
                <a:effectLst>
                  <a:outerShdw blurRad="38100" dist="38100" dir="2700000" algn="tl">
                    <a:srgbClr val="000000">
                      <a:alpha val="43137"/>
                    </a:srgbClr>
                  </a:outerShdw>
                </a:effectLst>
                <a:latin typeface="+mn-lt"/>
              </a:rPr>
              <a:t>7. Informații cu privire la prestatorul  de servicii de sănătate</a:t>
            </a:r>
            <a:r>
              <a:rPr lang="ro-RO" dirty="0" smtClean="0"/>
              <a:t/>
            </a:r>
            <a:br>
              <a:rPr lang="ro-RO" dirty="0" smtClean="0"/>
            </a:br>
            <a:endParaRPr lang="en-US" dirty="0"/>
          </a:p>
        </p:txBody>
      </p:sp>
      <p:sp>
        <p:nvSpPr>
          <p:cNvPr id="3" name="Объект 2"/>
          <p:cNvSpPr>
            <a:spLocks noGrp="1"/>
          </p:cNvSpPr>
          <p:nvPr>
            <p:ph idx="1"/>
          </p:nvPr>
        </p:nvSpPr>
        <p:spPr>
          <a:xfrm>
            <a:off x="487016" y="1292087"/>
            <a:ext cx="11400183" cy="4358102"/>
          </a:xfrm>
        </p:spPr>
        <p:txBody>
          <a:bodyPr>
            <a:noAutofit/>
          </a:bodyPr>
          <a:lstStyle/>
          <a:p>
            <a:r>
              <a:rPr lang="ro-RO" sz="2400" dirty="0" smtClean="0"/>
              <a:t>Informația privind profilul, volumul, calitatea, costul şi modalitatea de prestare a serviciilor medicale specifice instituției este plasată </a:t>
            </a:r>
            <a:r>
              <a:rPr lang="ro-RO" sz="2400" b="1" dirty="0" smtClean="0"/>
              <a:t>pe site-ul instituției. </a:t>
            </a:r>
          </a:p>
          <a:p>
            <a:endParaRPr lang="en-US" sz="2400" b="1" dirty="0" smtClean="0"/>
          </a:p>
          <a:p>
            <a:r>
              <a:rPr lang="ro-RO" sz="2400" dirty="0" smtClean="0"/>
              <a:t>De asemenea informația dată este plasată pe panourile informative în fiecare subdiviziune și este adusă la cunoștință pacientului și în formă verbală de către colaboratorii secțiilor respective.</a:t>
            </a:r>
          </a:p>
          <a:p>
            <a:endParaRPr lang="en-US" sz="2400" dirty="0" smtClean="0"/>
          </a:p>
          <a:p>
            <a:r>
              <a:rPr lang="ro-MD" sz="2400" b="1" dirty="0" smtClean="0"/>
              <a:t>Panourile informative </a:t>
            </a:r>
            <a:r>
              <a:rPr lang="ro-MD" sz="2400" dirty="0" smtClean="0"/>
              <a:t>includ: </a:t>
            </a:r>
          </a:p>
          <a:p>
            <a:pPr lvl="1"/>
            <a:r>
              <a:rPr lang="ro-MD" dirty="0" smtClean="0"/>
              <a:t>Programul unic de asigurări în medicină, </a:t>
            </a:r>
          </a:p>
          <a:p>
            <a:pPr lvl="1"/>
            <a:r>
              <a:rPr lang="ro-MD" dirty="0" smtClean="0"/>
              <a:t>Drepturile, responsabilitățile și obligațiunile pacienților  (extras din Legea nr. 263 din 27.10.2005)</a:t>
            </a:r>
          </a:p>
          <a:p>
            <a:pPr lvl="1"/>
            <a:r>
              <a:rPr lang="ro-MD" dirty="0" smtClean="0"/>
              <a:t>Drepturile, responsabilitățile și obligațiunile medicilor (extras din Legea nr. 264 din 27.10.2005)</a:t>
            </a:r>
            <a:endParaRPr lang="en-US" dirty="0"/>
          </a:p>
        </p:txBody>
      </p:sp>
    </p:spTree>
    <p:extLst>
      <p:ext uri="{BB962C8B-B14F-4D97-AF65-F5344CB8AC3E}">
        <p14:creationId xmlns:p14="http://schemas.microsoft.com/office/powerpoint/2010/main" val="3162221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27652" y="1401418"/>
            <a:ext cx="10515600" cy="4377980"/>
          </a:xfrm>
        </p:spPr>
        <p:txBody>
          <a:bodyPr>
            <a:noAutofit/>
          </a:bodyPr>
          <a:lstStyle/>
          <a:p>
            <a:pPr marL="0" lvl="0" indent="0">
              <a:lnSpc>
                <a:spcPct val="150000"/>
              </a:lnSpc>
              <a:buNone/>
            </a:pPr>
            <a:r>
              <a:rPr lang="ro-RO" sz="2400" b="1" u="sng" cap="all" dirty="0">
                <a:effectLst>
                  <a:outerShdw blurRad="38100" dist="38100" dir="2700000" algn="tl">
                    <a:srgbClr val="000000">
                      <a:alpha val="43137"/>
                    </a:srgbClr>
                  </a:outerShdw>
                </a:effectLst>
              </a:rPr>
              <a:t>Scopul </a:t>
            </a:r>
            <a:r>
              <a:rPr lang="ro-RO" sz="2400" b="1" u="sng" cap="all" dirty="0" smtClean="0">
                <a:effectLst>
                  <a:outerShdw blurRad="38100" dist="38100" dir="2700000" algn="tl">
                    <a:srgbClr val="000000">
                      <a:alpha val="43137"/>
                    </a:srgbClr>
                  </a:outerShdw>
                </a:effectLst>
              </a:rPr>
              <a:t>procedurii</a:t>
            </a:r>
            <a:r>
              <a:rPr lang="en-US" sz="2400" b="1" u="sng" cap="all" dirty="0" smtClean="0">
                <a:effectLst>
                  <a:outerShdw blurRad="38100" dist="38100" dir="2700000" algn="tl">
                    <a:srgbClr val="000000">
                      <a:alpha val="43137"/>
                    </a:srgbClr>
                  </a:outerShdw>
                </a:effectLst>
              </a:rPr>
              <a:t> </a:t>
            </a:r>
            <a:r>
              <a:rPr lang="en-US" sz="2400" b="1" cap="all" dirty="0" smtClean="0"/>
              <a:t>- </a:t>
            </a:r>
            <a:r>
              <a:rPr lang="ro-RO" sz="2400" b="1" dirty="0" smtClean="0">
                <a:solidFill>
                  <a:srgbClr val="FF0000"/>
                </a:solidFill>
              </a:rPr>
              <a:t>respectarea </a:t>
            </a:r>
            <a:r>
              <a:rPr lang="ro-RO" sz="2400" b="1" dirty="0">
                <a:solidFill>
                  <a:srgbClr val="FF0000"/>
                </a:solidFill>
              </a:rPr>
              <a:t>drepturilor pacienților și a membrilor familiei </a:t>
            </a:r>
            <a:r>
              <a:rPr lang="ro-RO" sz="2400" dirty="0"/>
              <a:t>prin informarea și definirea proceselor de </a:t>
            </a:r>
            <a:r>
              <a:rPr lang="en-US" sz="2400" dirty="0" err="1" smtClean="0"/>
              <a:t>respectare</a:t>
            </a:r>
            <a:r>
              <a:rPr lang="ro-RO" sz="2400" dirty="0" smtClean="0"/>
              <a:t> </a:t>
            </a:r>
            <a:r>
              <a:rPr lang="ro-RO" sz="2400" dirty="0"/>
              <a:t>a drepturilor pacienților.</a:t>
            </a:r>
            <a:endParaRPr lang="en-US" sz="2400" dirty="0"/>
          </a:p>
          <a:p>
            <a:pPr marL="0" indent="0">
              <a:lnSpc>
                <a:spcPct val="150000"/>
              </a:lnSpc>
              <a:buNone/>
            </a:pPr>
            <a:endParaRPr lang="en-US" sz="2400" dirty="0"/>
          </a:p>
          <a:p>
            <a:pPr marL="0" lvl="0" indent="0">
              <a:lnSpc>
                <a:spcPct val="150000"/>
              </a:lnSpc>
              <a:buNone/>
            </a:pPr>
            <a:r>
              <a:rPr lang="ro-RO" sz="2400" b="1" u="sng" cap="all" dirty="0">
                <a:effectLst>
                  <a:outerShdw blurRad="38100" dist="38100" dir="2700000" algn="tl">
                    <a:srgbClr val="000000">
                      <a:alpha val="43137"/>
                    </a:srgbClr>
                  </a:outerShdw>
                </a:effectLst>
              </a:rPr>
              <a:t>Domeniul  de  aplicare a </a:t>
            </a:r>
            <a:r>
              <a:rPr lang="ro-RO" sz="2400" b="1" u="sng" cap="all" dirty="0" smtClean="0">
                <a:effectLst>
                  <a:outerShdw blurRad="38100" dist="38100" dir="2700000" algn="tl">
                    <a:srgbClr val="000000">
                      <a:alpha val="43137"/>
                    </a:srgbClr>
                  </a:outerShdw>
                </a:effectLst>
              </a:rPr>
              <a:t>PO</a:t>
            </a:r>
            <a:r>
              <a:rPr lang="en-US" sz="2400" b="1" u="sng" cap="all" dirty="0" smtClean="0">
                <a:effectLst>
                  <a:outerShdw blurRad="38100" dist="38100" dir="2700000" algn="tl">
                    <a:srgbClr val="000000">
                      <a:alpha val="43137"/>
                    </a:srgbClr>
                  </a:outerShdw>
                </a:effectLst>
              </a:rPr>
              <a:t>S </a:t>
            </a:r>
            <a:r>
              <a:rPr lang="en-US" sz="2400" b="1" cap="all" dirty="0" smtClean="0"/>
              <a:t>– </a:t>
            </a:r>
            <a:r>
              <a:rPr lang="en-US" sz="2400" dirty="0" smtClean="0"/>
              <a:t>p</a:t>
            </a:r>
            <a:r>
              <a:rPr lang="ro-RO" sz="2400" dirty="0" smtClean="0"/>
              <a:t>revederile </a:t>
            </a:r>
            <a:r>
              <a:rPr lang="ro-RO" sz="2400" dirty="0"/>
              <a:t>prezentei proceduri </a:t>
            </a:r>
            <a:r>
              <a:rPr lang="ro-RO" sz="2400" b="1" dirty="0">
                <a:solidFill>
                  <a:srgbClr val="FF0000"/>
                </a:solidFill>
              </a:rPr>
              <a:t>se aplică de către toți angajații</a:t>
            </a:r>
            <a:r>
              <a:rPr lang="ro-RO" sz="2400" dirty="0"/>
              <a:t>, care sunt </a:t>
            </a:r>
            <a:r>
              <a:rPr lang="ro-RO" sz="2400" b="1" dirty="0"/>
              <a:t>implicați atât în acordarea asistenței medicale </a:t>
            </a:r>
            <a:r>
              <a:rPr lang="ro-RO" sz="2400" dirty="0"/>
              <a:t>cât și </a:t>
            </a:r>
            <a:r>
              <a:rPr lang="ro-RO" sz="2400" b="1" dirty="0"/>
              <a:t>altor servicii din cadrul instituției</a:t>
            </a:r>
            <a:r>
              <a:rPr lang="ro-RO" sz="2400" dirty="0"/>
              <a:t>. </a:t>
            </a:r>
            <a:endParaRPr lang="en-US" sz="2400" dirty="0" smtClean="0"/>
          </a:p>
          <a:p>
            <a:pPr>
              <a:lnSpc>
                <a:spcPct val="150000"/>
              </a:lnSpc>
            </a:pPr>
            <a:endParaRPr lang="en-US" sz="2400" dirty="0"/>
          </a:p>
          <a:p>
            <a:pPr marL="0" indent="0">
              <a:buNone/>
            </a:pPr>
            <a:endParaRPr lang="en-US" sz="2000" dirty="0"/>
          </a:p>
          <a:p>
            <a:endParaRPr lang="en-US" sz="1800" dirty="0"/>
          </a:p>
        </p:txBody>
      </p:sp>
    </p:spTree>
    <p:extLst>
      <p:ext uri="{BB962C8B-B14F-4D97-AF65-F5344CB8AC3E}">
        <p14:creationId xmlns:p14="http://schemas.microsoft.com/office/powerpoint/2010/main" val="42162195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62690"/>
            <a:ext cx="10515600" cy="797753"/>
          </a:xfrm>
        </p:spPr>
        <p:txBody>
          <a:bodyPr>
            <a:normAutofit fontScale="90000"/>
          </a:bodyPr>
          <a:lstStyle/>
          <a:p>
            <a:r>
              <a:rPr lang="ro-RO" sz="3600" b="1" dirty="0" smtClean="0">
                <a:solidFill>
                  <a:srgbClr val="C00000"/>
                </a:solidFill>
                <a:effectLst>
                  <a:outerShdw blurRad="38100" dist="38100" dir="2700000" algn="tl">
                    <a:srgbClr val="000000">
                      <a:alpha val="43137"/>
                    </a:srgbClr>
                  </a:outerShdw>
                </a:effectLst>
                <a:latin typeface="+mn-lt"/>
              </a:rPr>
              <a:t>8. Examinare</a:t>
            </a:r>
            <a:r>
              <a:rPr lang="ro-RO" sz="3600" b="1" dirty="0">
                <a:solidFill>
                  <a:srgbClr val="C00000"/>
                </a:solidFill>
                <a:effectLst>
                  <a:outerShdw blurRad="38100" dist="38100" dir="2700000" algn="tl">
                    <a:srgbClr val="000000">
                      <a:alpha val="43137"/>
                    </a:srgbClr>
                  </a:outerShdw>
                </a:effectLst>
                <a:latin typeface="+mn-lt"/>
              </a:rPr>
              <a:t>,  tratament și intreținere în condiții adecvate </a:t>
            </a:r>
            <a:r>
              <a:rPr lang="ro-RO" sz="3600" dirty="0">
                <a:solidFill>
                  <a:srgbClr val="C00000"/>
                </a:solidFill>
                <a:latin typeface="+mn-lt"/>
              </a:rPr>
              <a:t>normelor </a:t>
            </a:r>
            <a:r>
              <a:rPr lang="ro-RO" sz="3600" dirty="0" smtClean="0">
                <a:solidFill>
                  <a:srgbClr val="C00000"/>
                </a:solidFill>
                <a:latin typeface="+mn-lt"/>
              </a:rPr>
              <a:t>sanitaro-igienice</a:t>
            </a:r>
            <a:r>
              <a:rPr lang="ro-RO" dirty="0" smtClean="0"/>
              <a:t> </a:t>
            </a:r>
            <a:r>
              <a:rPr lang="en-US" dirty="0"/>
              <a:t/>
            </a:r>
            <a:br>
              <a:rPr lang="en-US" dirty="0"/>
            </a:br>
            <a:endParaRPr lang="en-US" dirty="0"/>
          </a:p>
        </p:txBody>
      </p:sp>
      <p:sp>
        <p:nvSpPr>
          <p:cNvPr id="3" name="Объект 2"/>
          <p:cNvSpPr>
            <a:spLocks noGrp="1"/>
          </p:cNvSpPr>
          <p:nvPr>
            <p:ph idx="1"/>
          </p:nvPr>
        </p:nvSpPr>
        <p:spPr/>
        <p:txBody>
          <a:bodyPr>
            <a:normAutofit/>
          </a:bodyPr>
          <a:lstStyle/>
          <a:p>
            <a:r>
              <a:rPr lang="ro-RO" sz="2400" dirty="0"/>
              <a:t>Examinarea, tratamentul și îngrijirea  pacienților se efectuează conform cerințelor protocoalelor clinice și standardelor de diagnostic și tratament, a normelor sanitar igienice aprobate de către MSMPS și aplicate la nivel de instituție</a:t>
            </a:r>
            <a:r>
              <a:rPr lang="ro-RO" sz="2400" dirty="0" smtClean="0"/>
              <a:t>.</a:t>
            </a:r>
            <a:endParaRPr lang="en-US" sz="2400" dirty="0" smtClean="0"/>
          </a:p>
          <a:p>
            <a:pPr marL="0" indent="0">
              <a:buNone/>
            </a:pPr>
            <a:endParaRPr lang="en-US" sz="2400" dirty="0"/>
          </a:p>
          <a:p>
            <a:r>
              <a:rPr lang="en-US" sz="2400" dirty="0"/>
              <a:t>E</a:t>
            </a:r>
            <a:r>
              <a:rPr lang="ro-RO" sz="2400" dirty="0" smtClean="0"/>
              <a:t>labora</a:t>
            </a:r>
            <a:r>
              <a:rPr lang="en-US" sz="2400" dirty="0" smtClean="0"/>
              <a:t>rea</a:t>
            </a:r>
            <a:r>
              <a:rPr lang="ro-RO" sz="2400" dirty="0" smtClean="0"/>
              <a:t> </a:t>
            </a:r>
            <a:r>
              <a:rPr lang="ro-RO" sz="2400" dirty="0"/>
              <a:t>și </a:t>
            </a:r>
            <a:r>
              <a:rPr lang="ro-RO" sz="2400" dirty="0" smtClean="0"/>
              <a:t>implementa</a:t>
            </a:r>
            <a:r>
              <a:rPr lang="en-US" sz="2400" dirty="0" smtClean="0"/>
              <a:t>rea annual</a:t>
            </a:r>
            <a:r>
              <a:rPr lang="ro-MD" sz="2400" dirty="0" smtClean="0"/>
              <a:t>ă a</a:t>
            </a:r>
            <a:r>
              <a:rPr lang="ro-RO" sz="2400" dirty="0" smtClean="0"/>
              <a:t> </a:t>
            </a:r>
            <a:r>
              <a:rPr lang="ro-RO" sz="2400" b="1" dirty="0"/>
              <a:t>„</a:t>
            </a:r>
            <a:r>
              <a:rPr lang="ro-RO" sz="2400" b="1" dirty="0" smtClean="0"/>
              <a:t>Programului </a:t>
            </a:r>
            <a:r>
              <a:rPr lang="ro-RO" sz="2400" b="1" dirty="0"/>
              <a:t>de supraveghere și control al Infecțiilor Asociate Actului Medical”.</a:t>
            </a:r>
            <a:endParaRPr lang="en-US" sz="2400" dirty="0"/>
          </a:p>
          <a:p>
            <a:endParaRPr lang="en-US" sz="2400" dirty="0"/>
          </a:p>
        </p:txBody>
      </p:sp>
    </p:spTree>
    <p:extLst>
      <p:ext uri="{BB962C8B-B14F-4D97-AF65-F5344CB8AC3E}">
        <p14:creationId xmlns:p14="http://schemas.microsoft.com/office/powerpoint/2010/main" val="3637388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425207228"/>
              </p:ext>
            </p:extLst>
          </p:nvPr>
        </p:nvGraphicFramePr>
        <p:xfrm>
          <a:off x="838200" y="1302026"/>
          <a:ext cx="10515600" cy="52180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Заголовок 1"/>
          <p:cNvSpPr>
            <a:spLocks noGrp="1"/>
          </p:cNvSpPr>
          <p:nvPr>
            <p:ph type="title"/>
          </p:nvPr>
        </p:nvSpPr>
        <p:spPr>
          <a:xfrm>
            <a:off x="838200" y="544030"/>
            <a:ext cx="10515600" cy="757996"/>
          </a:xfrm>
        </p:spPr>
        <p:txBody>
          <a:bodyPr>
            <a:normAutofit fontScale="90000"/>
          </a:bodyPr>
          <a:lstStyle/>
          <a:p>
            <a:r>
              <a:rPr lang="ro-RO" sz="3100" b="1" dirty="0" smtClean="0">
                <a:solidFill>
                  <a:srgbClr val="C00000"/>
                </a:solidFill>
                <a:effectLst>
                  <a:outerShdw blurRad="38100" dist="38100" dir="2700000" algn="tl">
                    <a:srgbClr val="000000">
                      <a:alpha val="43137"/>
                    </a:srgbClr>
                  </a:outerShdw>
                </a:effectLst>
                <a:latin typeface="+mn-lt"/>
              </a:rPr>
              <a:t>9. Informații </a:t>
            </a:r>
            <a:r>
              <a:rPr lang="ro-RO" sz="3100" b="1" dirty="0">
                <a:solidFill>
                  <a:srgbClr val="C00000"/>
                </a:solidFill>
                <a:effectLst>
                  <a:outerShdw blurRad="38100" dist="38100" dir="2700000" algn="tl">
                    <a:srgbClr val="000000">
                      <a:alpha val="43137"/>
                    </a:srgbClr>
                  </a:outerShdw>
                </a:effectLst>
                <a:latin typeface="+mn-lt"/>
              </a:rPr>
              <a:t>exhaustive cu privire la propria sănătate</a:t>
            </a:r>
            <a:r>
              <a:rPr lang="ro-RO" sz="3100" dirty="0">
                <a:solidFill>
                  <a:srgbClr val="C00000"/>
                </a:solidFill>
                <a:latin typeface="+mn-lt"/>
              </a:rPr>
              <a:t>, metodele de diagnostic, tratament  și  recuperare,  </a:t>
            </a:r>
            <a:r>
              <a:rPr lang="ro-RO" sz="3100" dirty="0" smtClean="0">
                <a:solidFill>
                  <a:srgbClr val="C00000"/>
                </a:solidFill>
                <a:latin typeface="+mn-lt"/>
              </a:rPr>
              <a:t>profilaxie</a:t>
            </a:r>
            <a:r>
              <a:rPr lang="ro-RO" dirty="0"/>
              <a:t/>
            </a:r>
            <a:br>
              <a:rPr lang="ro-RO" dirty="0"/>
            </a:br>
            <a:endParaRPr lang="en-US" dirty="0"/>
          </a:p>
        </p:txBody>
      </p:sp>
    </p:spTree>
    <p:extLst>
      <p:ext uri="{BB962C8B-B14F-4D97-AF65-F5344CB8AC3E}">
        <p14:creationId xmlns:p14="http://schemas.microsoft.com/office/powerpoint/2010/main" val="38327209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546652" y="365126"/>
            <a:ext cx="10807148" cy="857388"/>
          </a:xfrm>
        </p:spPr>
        <p:txBody>
          <a:bodyPr>
            <a:normAutofit fontScale="90000"/>
          </a:bodyPr>
          <a:lstStyle/>
          <a:p>
            <a:r>
              <a:rPr lang="ro-RO" sz="2800" b="1" dirty="0">
                <a:solidFill>
                  <a:srgbClr val="C00000"/>
                </a:solidFill>
                <a:effectLst>
                  <a:outerShdw blurRad="38100" dist="38100" dir="2700000" algn="tl">
                    <a:srgbClr val="000000">
                      <a:alpha val="43137"/>
                    </a:srgbClr>
                  </a:outerShdw>
                </a:effectLst>
                <a:latin typeface="+mn-lt"/>
              </a:rPr>
              <a:t>9. Exprimare benevolă a consimțământului sau refuzului la intervenție </a:t>
            </a:r>
            <a:r>
              <a:rPr lang="ro-RO" sz="2800" dirty="0">
                <a:solidFill>
                  <a:srgbClr val="C00000"/>
                </a:solidFill>
                <a:latin typeface="+mn-lt"/>
              </a:rPr>
              <a:t>medicală și la participare la cercetarea biomedicala (studiul clinic)</a:t>
            </a:r>
            <a:endParaRPr lang="en-US" sz="2800" dirty="0">
              <a:latin typeface="+mn-lt"/>
            </a:endParaRPr>
          </a:p>
        </p:txBody>
      </p:sp>
      <p:sp>
        <p:nvSpPr>
          <p:cNvPr id="7" name="Объект 6"/>
          <p:cNvSpPr>
            <a:spLocks noGrp="1"/>
          </p:cNvSpPr>
          <p:nvPr>
            <p:ph sz="half" idx="1"/>
          </p:nvPr>
        </p:nvSpPr>
        <p:spPr>
          <a:xfrm>
            <a:off x="546652" y="1351722"/>
            <a:ext cx="3011557" cy="5267739"/>
          </a:xfrm>
        </p:spPr>
        <p:txBody>
          <a:bodyPr>
            <a:normAutofit fontScale="77500" lnSpcReduction="20000"/>
          </a:bodyPr>
          <a:lstStyle/>
          <a:p>
            <a:pPr marL="0" indent="0">
              <a:buNone/>
            </a:pPr>
            <a:r>
              <a:rPr lang="ro-MD" sz="2600" b="1" dirty="0" smtClean="0"/>
              <a:t>Consimțământ</a:t>
            </a:r>
          </a:p>
          <a:p>
            <a:endParaRPr lang="ro-RO" sz="2600" dirty="0" smtClean="0"/>
          </a:p>
          <a:p>
            <a:r>
              <a:rPr lang="ro-RO" sz="2600" dirty="0" smtClean="0"/>
              <a:t>Exprimarea </a:t>
            </a:r>
            <a:r>
              <a:rPr lang="ro-RO" sz="2600" dirty="0"/>
              <a:t>benevolă a consimțământului sau refuzului la intervenție medicală este organizată conform </a:t>
            </a:r>
            <a:r>
              <a:rPr lang="ro-RO" sz="2600" b="1" dirty="0"/>
              <a:t>„Procedurii privind acordul informat al pacientului</a:t>
            </a:r>
            <a:r>
              <a:rPr lang="ro-RO" sz="2600" b="1" dirty="0" smtClean="0"/>
              <a:t>”.</a:t>
            </a:r>
          </a:p>
          <a:p>
            <a:endParaRPr lang="ro-RO" sz="2600" b="1" dirty="0" smtClean="0"/>
          </a:p>
          <a:p>
            <a:r>
              <a:rPr lang="ro-RO" sz="2600" dirty="0"/>
              <a:t>În cazul prezenței medicilor rezidenți, cursanți în timpul consultațiilor, vizitelor pacienților este necesară permisiunea pacientului, care va fi stipulată în </a:t>
            </a:r>
            <a:r>
              <a:rPr lang="ro-RO" sz="2600" b="1" cap="all" dirty="0"/>
              <a:t>„A</a:t>
            </a:r>
            <a:r>
              <a:rPr lang="ro-RO" sz="2600" b="1" dirty="0"/>
              <a:t>cord informat la internare</a:t>
            </a:r>
            <a:r>
              <a:rPr lang="ro-RO" sz="2600" b="1" cap="all" dirty="0"/>
              <a:t>”.</a:t>
            </a:r>
            <a:endParaRPr lang="en-US" sz="2600" dirty="0"/>
          </a:p>
          <a:p>
            <a:endParaRPr lang="en-US" dirty="0"/>
          </a:p>
        </p:txBody>
      </p:sp>
      <p:sp>
        <p:nvSpPr>
          <p:cNvPr id="8" name="Объект 7"/>
          <p:cNvSpPr>
            <a:spLocks noGrp="1"/>
          </p:cNvSpPr>
          <p:nvPr>
            <p:ph sz="half" idx="2"/>
          </p:nvPr>
        </p:nvSpPr>
        <p:spPr>
          <a:xfrm>
            <a:off x="3965713" y="1351722"/>
            <a:ext cx="7941366" cy="5267739"/>
          </a:xfrm>
        </p:spPr>
        <p:txBody>
          <a:bodyPr>
            <a:noAutofit/>
          </a:bodyPr>
          <a:lstStyle/>
          <a:p>
            <a:pPr marL="0" indent="0">
              <a:buNone/>
            </a:pPr>
            <a:r>
              <a:rPr lang="ro-MD" sz="1800" b="1" dirty="0" smtClean="0"/>
              <a:t>Refuz</a:t>
            </a:r>
          </a:p>
          <a:p>
            <a:r>
              <a:rPr lang="ro-RO" sz="1800" dirty="0" smtClean="0"/>
              <a:t>În </a:t>
            </a:r>
            <a:r>
              <a:rPr lang="ro-RO" sz="1800" dirty="0"/>
              <a:t>caz de refuz la intervenţia medicală, exprimat de pacient sau de reprezentantul său legal (de ruda apropiată), acestuia i se explică, într-o formă accesibilă, consecinţele posibile. </a:t>
            </a:r>
            <a:endParaRPr lang="ro-RO" sz="1800" dirty="0" smtClean="0"/>
          </a:p>
          <a:p>
            <a:endParaRPr lang="ro-RO" sz="1800" dirty="0" smtClean="0"/>
          </a:p>
          <a:p>
            <a:r>
              <a:rPr lang="ro-RO" sz="1800" b="1" dirty="0" smtClean="0"/>
              <a:t>Refuzul </a:t>
            </a:r>
            <a:r>
              <a:rPr lang="ro-RO" sz="1800" b="1" dirty="0"/>
              <a:t>categoric al pacientului se perfectează </a:t>
            </a:r>
            <a:r>
              <a:rPr lang="ro-RO" sz="1800" dirty="0"/>
              <a:t>prin </a:t>
            </a:r>
            <a:r>
              <a:rPr lang="ro-RO" sz="1800" b="1" dirty="0"/>
              <a:t>înscrierea respectivă în documentaţia medicală</a:t>
            </a:r>
            <a:r>
              <a:rPr lang="ro-RO" sz="1800" dirty="0"/>
              <a:t>, cu indicarea consecinţelor posibile, şi se </a:t>
            </a:r>
            <a:r>
              <a:rPr lang="ro-RO" sz="1800" b="1" dirty="0">
                <a:solidFill>
                  <a:srgbClr val="C00000"/>
                </a:solidFill>
              </a:rPr>
              <a:t>semnează în mod obligatoriu de către pacient </a:t>
            </a:r>
            <a:r>
              <a:rPr lang="ro-RO" sz="1800" dirty="0"/>
              <a:t>sau reprezentantul său legal (ruda apropiată), precum şi de către medicul curant</a:t>
            </a:r>
            <a:r>
              <a:rPr lang="ro-RO" sz="1800" dirty="0" smtClean="0"/>
              <a:t>.</a:t>
            </a:r>
          </a:p>
          <a:p>
            <a:endParaRPr lang="en-US" sz="1800" dirty="0"/>
          </a:p>
          <a:p>
            <a:r>
              <a:rPr lang="ro-RO" sz="1800" b="1" dirty="0"/>
              <a:t> </a:t>
            </a:r>
            <a:r>
              <a:rPr lang="ro-RO" sz="1800" b="1" dirty="0" smtClean="0"/>
              <a:t>În </a:t>
            </a:r>
            <a:r>
              <a:rPr lang="ro-RO" sz="1800" b="1" dirty="0"/>
              <a:t>caz de eschivare intenţionată a pacientului </a:t>
            </a:r>
            <a:r>
              <a:rPr lang="ro-RO" sz="1800" dirty="0"/>
              <a:t>de a-şi pune semnătura care certifică faptul că el a fost informat despre riscurile şi consecinţele posibile ale refuzului la intervenţia medicală propusă, </a:t>
            </a:r>
            <a:r>
              <a:rPr lang="ro-RO" sz="1800" b="1" dirty="0"/>
              <a:t>documentul se semnează în mod obligatoriu de către </a:t>
            </a:r>
            <a:r>
              <a:rPr lang="ro-RO" sz="1800" b="1" dirty="0" smtClean="0"/>
              <a:t>vicedirector</a:t>
            </a:r>
            <a:r>
              <a:rPr lang="ro-RO" sz="1800" b="1" dirty="0"/>
              <a:t>, şeful de secţie şi medicul curant</a:t>
            </a:r>
            <a:r>
              <a:rPr lang="ro-RO" sz="1800" b="1" dirty="0" smtClean="0"/>
              <a:t>.</a:t>
            </a:r>
          </a:p>
          <a:p>
            <a:endParaRPr lang="en-US" sz="1800" dirty="0"/>
          </a:p>
          <a:p>
            <a:r>
              <a:rPr lang="ro-RO" sz="1800" b="1" dirty="0" smtClean="0"/>
              <a:t>Refuzul </a:t>
            </a:r>
            <a:r>
              <a:rPr lang="ro-RO" sz="1800" b="1" dirty="0"/>
              <a:t>trebuie să fie olograf, să conțină data întocmiri, numele prenumele și semnătura pacientului sau a reprezentantului legal.</a:t>
            </a:r>
            <a:endParaRPr lang="en-US" sz="1800" b="1" dirty="0"/>
          </a:p>
          <a:p>
            <a:endParaRPr lang="en-US" sz="1800" dirty="0"/>
          </a:p>
        </p:txBody>
      </p:sp>
    </p:spTree>
    <p:extLst>
      <p:ext uri="{BB962C8B-B14F-4D97-AF65-F5344CB8AC3E}">
        <p14:creationId xmlns:p14="http://schemas.microsoft.com/office/powerpoint/2010/main" val="20662888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7530" y="613050"/>
            <a:ext cx="10515600" cy="2249418"/>
          </a:xfrm>
          <a:ln>
            <a:solidFill>
              <a:srgbClr val="C00000"/>
            </a:solidFill>
          </a:ln>
        </p:spPr>
        <p:txBody>
          <a:bodyPr/>
          <a:lstStyle/>
          <a:p>
            <a:pPr marL="0" indent="0">
              <a:buNone/>
            </a:pPr>
            <a:r>
              <a:rPr lang="ro-RO" b="1" dirty="0">
                <a:solidFill>
                  <a:srgbClr val="C00000"/>
                </a:solidFill>
                <a:effectLst>
                  <a:outerShdw blurRad="38100" dist="38100" dir="2700000" algn="tl">
                    <a:srgbClr val="000000">
                      <a:alpha val="43137"/>
                    </a:srgbClr>
                  </a:outerShdw>
                </a:effectLst>
              </a:rPr>
              <a:t>10</a:t>
            </a:r>
            <a:r>
              <a:rPr lang="ro-RO" sz="2400" b="1" dirty="0">
                <a:solidFill>
                  <a:srgbClr val="C00000"/>
                </a:solidFill>
                <a:effectLst>
                  <a:outerShdw blurRad="38100" dist="38100" dir="2700000" algn="tl">
                    <a:srgbClr val="000000">
                      <a:alpha val="43137"/>
                    </a:srgbClr>
                  </a:outerShdw>
                </a:effectLst>
              </a:rPr>
              <a:t>. Acceptare sau refuz în ce privește efectuarea ritualurilor religioase </a:t>
            </a:r>
            <a:r>
              <a:rPr lang="ro-RO" sz="2400" dirty="0">
                <a:solidFill>
                  <a:srgbClr val="C00000"/>
                </a:solidFill>
              </a:rPr>
              <a:t>în perioada spitalizării în instituția medico-sanitară</a:t>
            </a:r>
            <a:r>
              <a:rPr lang="en-US" sz="2400" dirty="0"/>
              <a:t/>
            </a:r>
            <a:br>
              <a:rPr lang="en-US" sz="2400" dirty="0"/>
            </a:br>
            <a:endParaRPr lang="ro-MD" sz="2400" dirty="0" smtClean="0"/>
          </a:p>
          <a:p>
            <a:r>
              <a:rPr lang="ro-RO" sz="2400" dirty="0" smtClean="0"/>
              <a:t>În </a:t>
            </a:r>
            <a:r>
              <a:rPr lang="ro-RO" sz="2400" dirty="0"/>
              <a:t>cazul solicitării pacientului de a efectua careva ritualuri religioase, instituția asigură o încăpere separată, în care acesta își poate satisface necesitățile spirituale.</a:t>
            </a:r>
            <a:endParaRPr lang="en-US" sz="2400" dirty="0"/>
          </a:p>
          <a:p>
            <a:endParaRPr lang="en-US" dirty="0"/>
          </a:p>
        </p:txBody>
      </p:sp>
      <p:sp>
        <p:nvSpPr>
          <p:cNvPr id="4" name="Объект 2"/>
          <p:cNvSpPr txBox="1">
            <a:spLocks/>
          </p:cNvSpPr>
          <p:nvPr/>
        </p:nvSpPr>
        <p:spPr>
          <a:xfrm>
            <a:off x="947530" y="3813451"/>
            <a:ext cx="10515600" cy="2020819"/>
          </a:xfrm>
          <a:prstGeom prst="rect">
            <a:avLst/>
          </a:prstGeom>
          <a:ln>
            <a:solidFill>
              <a:srgbClr val="C0000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ro-RO" sz="2400" b="1" dirty="0" smtClean="0">
                <a:solidFill>
                  <a:srgbClr val="C00000"/>
                </a:solidFill>
                <a:effectLst>
                  <a:outerShdw blurRad="38100" dist="38100" dir="2700000" algn="tl">
                    <a:srgbClr val="000000">
                      <a:alpha val="43137"/>
                    </a:srgbClr>
                  </a:outerShdw>
                </a:effectLst>
              </a:rPr>
              <a:t>11. Îngrijire terminală demnă de o ființă umană </a:t>
            </a:r>
          </a:p>
          <a:p>
            <a:pPr marL="0" indent="0">
              <a:buFont typeface="Arial" panose="020B0604020202020204" pitchFamily="34" charset="0"/>
              <a:buNone/>
            </a:pPr>
            <a:endParaRPr lang="ro-RO" sz="2400" b="1" dirty="0" smtClean="0">
              <a:solidFill>
                <a:srgbClr val="C00000"/>
              </a:solidFill>
              <a:effectLst>
                <a:outerShdw blurRad="38100" dist="38100" dir="2700000" algn="tl">
                  <a:srgbClr val="000000">
                    <a:alpha val="43137"/>
                  </a:srgbClr>
                </a:outerShdw>
              </a:effectLst>
            </a:endParaRPr>
          </a:p>
          <a:p>
            <a:r>
              <a:rPr lang="ro-RO" sz="2400" dirty="0" smtClean="0"/>
              <a:t>Îngrijirea pacienților aflați în starea terminală se efectuează conform Protocoalelor clinice cu respectarea strictă a deontologiei medicale și a eticii umane.</a:t>
            </a:r>
            <a:endParaRPr lang="en-US" sz="2400" dirty="0" smtClean="0"/>
          </a:p>
          <a:p>
            <a:endParaRPr lang="en-US" sz="2400" dirty="0"/>
          </a:p>
        </p:txBody>
      </p:sp>
    </p:spTree>
    <p:extLst>
      <p:ext uri="{BB962C8B-B14F-4D97-AF65-F5344CB8AC3E}">
        <p14:creationId xmlns:p14="http://schemas.microsoft.com/office/powerpoint/2010/main" val="18509514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140" y="344695"/>
            <a:ext cx="11310730" cy="2348809"/>
          </a:xfrm>
          <a:ln>
            <a:solidFill>
              <a:srgbClr val="C00000"/>
            </a:solidFill>
          </a:ln>
        </p:spPr>
        <p:txBody>
          <a:bodyPr>
            <a:normAutofit/>
          </a:bodyPr>
          <a:lstStyle/>
          <a:p>
            <a:pPr marL="0" indent="0">
              <a:lnSpc>
                <a:spcPct val="100000"/>
              </a:lnSpc>
              <a:spcBef>
                <a:spcPts val="0"/>
              </a:spcBef>
              <a:buNone/>
            </a:pPr>
            <a:r>
              <a:rPr lang="ro-RO" sz="2000" b="1" dirty="0" smtClean="0">
                <a:solidFill>
                  <a:srgbClr val="C00000"/>
                </a:solidFill>
                <a:effectLst>
                  <a:outerShdw blurRad="38100" dist="38100" dir="2700000" algn="tl">
                    <a:srgbClr val="000000">
                      <a:alpha val="43137"/>
                    </a:srgbClr>
                  </a:outerShdw>
                </a:effectLst>
              </a:rPr>
              <a:t>12. </a:t>
            </a:r>
            <a:r>
              <a:rPr lang="ro-RO" sz="2000" b="1" dirty="0">
                <a:solidFill>
                  <a:srgbClr val="C00000"/>
                </a:solidFill>
                <a:effectLst>
                  <a:outerShdw blurRad="38100" dist="38100" dir="2700000" algn="tl">
                    <a:srgbClr val="000000">
                      <a:alpha val="43137"/>
                    </a:srgbClr>
                  </a:outerShdw>
                </a:effectLst>
              </a:rPr>
              <a:t>Asistență a avocatului </a:t>
            </a:r>
            <a:r>
              <a:rPr lang="ro-RO" sz="2000" dirty="0">
                <a:solidFill>
                  <a:srgbClr val="C00000"/>
                </a:solidFill>
              </a:rPr>
              <a:t>sau a unui alt reprezentant în scopul protecției intereselor </a:t>
            </a:r>
            <a:r>
              <a:rPr lang="ro-RO" sz="2000" dirty="0" smtClean="0">
                <a:solidFill>
                  <a:srgbClr val="C00000"/>
                </a:solidFill>
              </a:rPr>
              <a:t>sale</a:t>
            </a:r>
            <a:endParaRPr lang="ro-MD" sz="2000" dirty="0" smtClean="0"/>
          </a:p>
          <a:p>
            <a:pPr>
              <a:lnSpc>
                <a:spcPct val="100000"/>
              </a:lnSpc>
              <a:spcBef>
                <a:spcPts val="0"/>
              </a:spcBef>
            </a:pPr>
            <a:r>
              <a:rPr lang="ro-RO" sz="2000" b="1" dirty="0" smtClean="0"/>
              <a:t>Pacientul </a:t>
            </a:r>
            <a:r>
              <a:rPr lang="ro-RO" sz="2000" b="1" dirty="0"/>
              <a:t>este în drept să-și apere drepturile și interesele prin toate căile prevăzute de legialția în vigoare</a:t>
            </a:r>
            <a:r>
              <a:rPr lang="ro-RO" sz="2000" dirty="0"/>
              <a:t>, poate fi asistat de un avocat sau a unui alt reprezentant, în scopul protecției intereselor sale în relații medicale sau relații civile cu instituția medico-sanitară. </a:t>
            </a:r>
            <a:endParaRPr lang="en-US" sz="2000" dirty="0"/>
          </a:p>
          <a:p>
            <a:pPr>
              <a:lnSpc>
                <a:spcPct val="100000"/>
              </a:lnSpc>
              <a:spcBef>
                <a:spcPts val="0"/>
              </a:spcBef>
            </a:pPr>
            <a:r>
              <a:rPr lang="ro-RO" sz="2000" b="1" dirty="0"/>
              <a:t>La adresarea pacientului pentru protecţia intereselor sale</a:t>
            </a:r>
            <a:r>
              <a:rPr lang="ro-RO" sz="2000" dirty="0"/>
              <a:t>, în modul stabilit de legislaţie, </a:t>
            </a:r>
            <a:r>
              <a:rPr lang="ro-RO" sz="2000" b="1" dirty="0"/>
              <a:t>se permite asistența avocatulu</a:t>
            </a:r>
            <a:r>
              <a:rPr lang="ro-RO" sz="2000" dirty="0"/>
              <a:t>i sau a unui alt reprezentant în modul stabilit de legislaţie, </a:t>
            </a:r>
            <a:r>
              <a:rPr lang="ro-RO" sz="2000" b="1" dirty="0"/>
              <a:t>cu fixarea în fișa pacientului și permisiunea administrației instituției.</a:t>
            </a:r>
            <a:endParaRPr lang="en-US" sz="2000" b="1" dirty="0"/>
          </a:p>
          <a:p>
            <a:pPr marL="0" indent="0">
              <a:buNone/>
            </a:pPr>
            <a:endParaRPr lang="en-US" sz="2000" dirty="0"/>
          </a:p>
          <a:p>
            <a:endParaRPr lang="en-US" dirty="0"/>
          </a:p>
        </p:txBody>
      </p:sp>
      <p:sp>
        <p:nvSpPr>
          <p:cNvPr id="4" name="Объект 2"/>
          <p:cNvSpPr txBox="1">
            <a:spLocks/>
          </p:cNvSpPr>
          <p:nvPr/>
        </p:nvSpPr>
        <p:spPr>
          <a:xfrm>
            <a:off x="467140" y="5433530"/>
            <a:ext cx="11310730" cy="1235626"/>
          </a:xfrm>
          <a:prstGeom prst="rect">
            <a:avLst/>
          </a:prstGeom>
          <a:ln>
            <a:solidFill>
              <a:schemeClr val="accent2">
                <a:lumMod val="50000"/>
              </a:schemeClr>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ro-MD" sz="2000" b="1" dirty="0" smtClean="0">
                <a:solidFill>
                  <a:srgbClr val="C00000"/>
                </a:solidFill>
              </a:rPr>
              <a:t>14. </a:t>
            </a:r>
            <a:r>
              <a:rPr lang="ro-RO" sz="2000" b="1" dirty="0" smtClean="0">
                <a:solidFill>
                  <a:srgbClr val="C00000"/>
                </a:solidFill>
                <a:effectLst>
                  <a:outerShdw blurRad="38100" dist="38100" dir="2700000" algn="tl">
                    <a:srgbClr val="000000">
                      <a:alpha val="43137"/>
                    </a:srgbClr>
                  </a:outerShdw>
                </a:effectLst>
              </a:rPr>
              <a:t>Despăgubire a daunelor aduse sănătății, conform legislației</a:t>
            </a:r>
          </a:p>
          <a:p>
            <a:pPr marL="0" indent="0">
              <a:buFont typeface="Arial" panose="020B0604020202020204" pitchFamily="34" charset="0"/>
              <a:buNone/>
            </a:pPr>
            <a:r>
              <a:rPr lang="en-US" sz="2000" dirty="0" smtClean="0"/>
              <a:t/>
            </a:r>
            <a:br>
              <a:rPr lang="en-US" sz="2000" dirty="0" smtClean="0"/>
            </a:br>
            <a:r>
              <a:rPr lang="ro-RO" sz="2000" b="1" dirty="0" smtClean="0"/>
              <a:t>Pacientul este în drept să pretindă despăgubirea daunelor aduse sănătății </a:t>
            </a:r>
            <a:r>
              <a:rPr lang="ro-RO" sz="2000" dirty="0" smtClean="0"/>
              <a:t>sau a celor materiale, în conformitate cu procedura civilă, contravențională sau penală.</a:t>
            </a:r>
            <a:endParaRPr lang="en-US" sz="2000" dirty="0" smtClean="0"/>
          </a:p>
          <a:p>
            <a:pPr marL="914400" indent="-914400">
              <a:buFont typeface="+mj-lt"/>
              <a:buAutoNum type="alphaLcParenR"/>
            </a:pPr>
            <a:endParaRPr lang="ro-RO" dirty="0"/>
          </a:p>
        </p:txBody>
      </p:sp>
      <p:sp>
        <p:nvSpPr>
          <p:cNvPr id="5" name="Объект 2"/>
          <p:cNvSpPr txBox="1">
            <a:spLocks/>
          </p:cNvSpPr>
          <p:nvPr/>
        </p:nvSpPr>
        <p:spPr>
          <a:xfrm>
            <a:off x="467140" y="2792896"/>
            <a:ext cx="11310730" cy="2534478"/>
          </a:xfrm>
          <a:prstGeom prst="rect">
            <a:avLst/>
          </a:prstGeom>
          <a:ln>
            <a:solidFill>
              <a:srgbClr val="C0000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ro-MD" sz="2000" b="1" dirty="0" smtClean="0">
                <a:solidFill>
                  <a:srgbClr val="C00000"/>
                </a:solidFill>
                <a:effectLst>
                  <a:outerShdw blurRad="38100" dist="38100" dir="2700000" algn="tl">
                    <a:srgbClr val="000000">
                      <a:alpha val="43137"/>
                    </a:srgbClr>
                  </a:outerShdw>
                </a:effectLst>
              </a:rPr>
              <a:t>13. </a:t>
            </a:r>
            <a:r>
              <a:rPr lang="ro-RO" sz="2000" b="1" dirty="0" smtClean="0">
                <a:solidFill>
                  <a:srgbClr val="C00000"/>
                </a:solidFill>
                <a:effectLst>
                  <a:outerShdw blurRad="38100" dist="38100" dir="2700000" algn="tl">
                    <a:srgbClr val="000000">
                      <a:alpha val="43137"/>
                    </a:srgbClr>
                  </a:outerShdw>
                </a:effectLst>
              </a:rPr>
              <a:t>Informație privind rezultatele examinări plângerilor și solicitarilor</a:t>
            </a:r>
            <a:r>
              <a:rPr lang="ro-RO" sz="2000" dirty="0" smtClean="0">
                <a:solidFill>
                  <a:srgbClr val="C00000"/>
                </a:solidFill>
              </a:rPr>
              <a:t>, în modul stabilit de legislație  </a:t>
            </a:r>
            <a:br>
              <a:rPr lang="ro-RO" sz="2000" dirty="0" smtClean="0">
                <a:solidFill>
                  <a:srgbClr val="C00000"/>
                </a:solidFill>
              </a:rPr>
            </a:br>
            <a:endParaRPr lang="ro-RO" sz="2000" dirty="0" smtClean="0">
              <a:solidFill>
                <a:srgbClr val="C00000"/>
              </a:solidFill>
            </a:endParaRPr>
          </a:p>
          <a:p>
            <a:pPr>
              <a:lnSpc>
                <a:spcPct val="100000"/>
              </a:lnSpc>
              <a:spcBef>
                <a:spcPts val="0"/>
              </a:spcBef>
            </a:pPr>
            <a:r>
              <a:rPr lang="ro-RO" sz="2000" b="1" dirty="0" smtClean="0"/>
              <a:t>Pacienții au dreptul de a depune plângeri</a:t>
            </a:r>
            <a:r>
              <a:rPr lang="ro-RO" sz="2000" dirty="0" smtClean="0"/>
              <a:t>, solicitări, în modul stabilit de legislație. Informația privind </a:t>
            </a:r>
            <a:r>
              <a:rPr lang="ro-RO" sz="2000" b="1" dirty="0" smtClean="0"/>
              <a:t>rezultatele plîngerilor care nu necesita o studiere si examinare suplimentara </a:t>
            </a:r>
            <a:r>
              <a:rPr lang="ro-RO" sz="2000" dirty="0" smtClean="0"/>
              <a:t>se comunică pacientului fără întîrziere sau </a:t>
            </a:r>
            <a:r>
              <a:rPr lang="ro-RO" sz="2000" b="1" dirty="0" smtClean="0">
                <a:solidFill>
                  <a:srgbClr val="C00000"/>
                </a:solidFill>
              </a:rPr>
              <a:t>nu mai tîrziu de 15 zile </a:t>
            </a:r>
            <a:r>
              <a:rPr lang="ro-RO" sz="2000" b="1" dirty="0" smtClean="0"/>
              <a:t>de la data înregistrării. </a:t>
            </a:r>
          </a:p>
          <a:p>
            <a:pPr>
              <a:lnSpc>
                <a:spcPct val="100000"/>
              </a:lnSpc>
              <a:spcBef>
                <a:spcPts val="0"/>
              </a:spcBef>
            </a:pPr>
            <a:r>
              <a:rPr lang="ro-RO" sz="2000" b="1" dirty="0" smtClean="0"/>
              <a:t>Plîngerile care necesita o studiere si examinare suplimentara </a:t>
            </a:r>
            <a:r>
              <a:rPr lang="ro-RO" sz="2000" dirty="0" smtClean="0"/>
              <a:t>se comunică pacientului in termen </a:t>
            </a:r>
            <a:r>
              <a:rPr lang="ro-RO" sz="2000" b="1" dirty="0" smtClean="0">
                <a:solidFill>
                  <a:srgbClr val="C00000"/>
                </a:solidFill>
              </a:rPr>
              <a:t>de 30 zile</a:t>
            </a:r>
            <a:r>
              <a:rPr lang="ro-RO" sz="2000" dirty="0" smtClean="0"/>
              <a:t>, conform Codului administrativ al Republicii Moldova și conform </a:t>
            </a:r>
            <a:r>
              <a:rPr lang="ro-RO" sz="2000" b="1" dirty="0" smtClean="0"/>
              <a:t>”Procedurii de evaluare a satisfacției pacienților”.</a:t>
            </a:r>
            <a:endParaRPr lang="en-US" sz="2000" dirty="0"/>
          </a:p>
        </p:txBody>
      </p:sp>
    </p:spTree>
    <p:extLst>
      <p:ext uri="{BB962C8B-B14F-4D97-AF65-F5344CB8AC3E}">
        <p14:creationId xmlns:p14="http://schemas.microsoft.com/office/powerpoint/2010/main" val="205685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838200" y="670657"/>
            <a:ext cx="10515600" cy="489639"/>
          </a:xfrm>
        </p:spPr>
        <p:txBody>
          <a:bodyPr>
            <a:normAutofit fontScale="90000"/>
          </a:bodyPr>
          <a:lstStyle/>
          <a:p>
            <a:pPr lvl="0"/>
            <a:r>
              <a:rPr lang="ro-MD" sz="4000" b="1" cap="all" dirty="0">
                <a:solidFill>
                  <a:srgbClr val="C00000"/>
                </a:solidFill>
                <a:effectLst>
                  <a:outerShdw blurRad="38100" dist="38100" dir="2700000" algn="tl">
                    <a:srgbClr val="000000">
                      <a:alpha val="43137"/>
                    </a:srgbClr>
                  </a:outerShdw>
                </a:effectLst>
                <a:latin typeface="+mn-lt"/>
              </a:rPr>
              <a:t>Documente de </a:t>
            </a:r>
            <a:r>
              <a:rPr lang="ro-MD" sz="4000" b="1" cap="all" dirty="0" smtClean="0">
                <a:solidFill>
                  <a:srgbClr val="C00000"/>
                </a:solidFill>
                <a:effectLst>
                  <a:outerShdw blurRad="38100" dist="38100" dir="2700000" algn="tl">
                    <a:srgbClr val="000000">
                      <a:alpha val="43137"/>
                    </a:srgbClr>
                  </a:outerShdw>
                </a:effectLst>
                <a:latin typeface="+mn-lt"/>
              </a:rPr>
              <a:t>referinţă</a:t>
            </a:r>
            <a:r>
              <a:rPr lang="en-US" sz="3600" dirty="0">
                <a:effectLst>
                  <a:outerShdw blurRad="38100" dist="38100" dir="2700000" algn="tl">
                    <a:srgbClr val="000000">
                      <a:alpha val="43137"/>
                    </a:srgbClr>
                  </a:outerShdw>
                </a:effectLst>
              </a:rPr>
              <a:t/>
            </a:r>
            <a:br>
              <a:rPr lang="en-US" sz="3600" dirty="0">
                <a:effectLst>
                  <a:outerShdw blurRad="38100" dist="38100" dir="2700000" algn="tl">
                    <a:srgbClr val="000000">
                      <a:alpha val="43137"/>
                    </a:srgbClr>
                  </a:outerShdw>
                </a:effectLst>
              </a:rPr>
            </a:br>
            <a:endParaRPr lang="en-US" sz="3600" dirty="0"/>
          </a:p>
        </p:txBody>
      </p:sp>
      <p:sp>
        <p:nvSpPr>
          <p:cNvPr id="3" name="Объект 2"/>
          <p:cNvSpPr>
            <a:spLocks noGrp="1"/>
          </p:cNvSpPr>
          <p:nvPr>
            <p:ph idx="1"/>
          </p:nvPr>
        </p:nvSpPr>
        <p:spPr>
          <a:xfrm>
            <a:off x="149087" y="1010616"/>
            <a:ext cx="6351103" cy="4351338"/>
          </a:xfrm>
        </p:spPr>
        <p:txBody>
          <a:bodyPr>
            <a:noAutofit/>
          </a:bodyPr>
          <a:lstStyle/>
          <a:p>
            <a:endParaRPr lang="en-US" sz="2000" dirty="0"/>
          </a:p>
          <a:p>
            <a:pPr lvl="1">
              <a:lnSpc>
                <a:spcPct val="150000"/>
              </a:lnSpc>
            </a:pPr>
            <a:r>
              <a:rPr lang="ro-RO" sz="1800" b="1" dirty="0" smtClean="0"/>
              <a:t>Reglementări </a:t>
            </a:r>
            <a:r>
              <a:rPr lang="ro-RO" sz="1800" b="1" dirty="0"/>
              <a:t>internaţionale:</a:t>
            </a:r>
            <a:endParaRPr lang="en-US" sz="1800" dirty="0"/>
          </a:p>
          <a:p>
            <a:pPr lvl="2">
              <a:lnSpc>
                <a:spcPct val="150000"/>
              </a:lnSpc>
            </a:pPr>
            <a:r>
              <a:rPr lang="ro-RO" sz="1800" dirty="0"/>
              <a:t>Carta Europeană a Drepturilor Pacienților, 2002</a:t>
            </a:r>
            <a:endParaRPr lang="en-US" sz="1800" dirty="0"/>
          </a:p>
          <a:p>
            <a:pPr lvl="1">
              <a:lnSpc>
                <a:spcPct val="150000"/>
              </a:lnSpc>
            </a:pPr>
            <a:r>
              <a:rPr lang="ro-RO" sz="1800" b="1" dirty="0"/>
              <a:t>Reglementări naţionale:</a:t>
            </a:r>
            <a:endParaRPr lang="en-US" sz="1800" dirty="0"/>
          </a:p>
          <a:p>
            <a:pPr lvl="2">
              <a:lnSpc>
                <a:spcPct val="150000"/>
              </a:lnSpc>
            </a:pPr>
            <a:r>
              <a:rPr lang="ro-RO" sz="1800" dirty="0"/>
              <a:t>Legea Republicii Moldova Nr. 263-XVI din 27 octombrie 2005  cu privire la drepturile si responsabilitatile pacientului  </a:t>
            </a:r>
            <a:endParaRPr lang="en-US" sz="1800" dirty="0"/>
          </a:p>
          <a:p>
            <a:pPr lvl="2">
              <a:lnSpc>
                <a:spcPct val="150000"/>
              </a:lnSpc>
            </a:pPr>
            <a:r>
              <a:rPr lang="ro-RO" sz="1800" dirty="0"/>
              <a:t>Legea Republicii Moldova Nr. 264-XVI din 27.10.2005 cu privire la exercitarea profesiunii de medic</a:t>
            </a:r>
            <a:endParaRPr lang="en-US" sz="1800" dirty="0"/>
          </a:p>
          <a:p>
            <a:pPr lvl="1">
              <a:lnSpc>
                <a:spcPct val="150000"/>
              </a:lnSpc>
            </a:pPr>
            <a:r>
              <a:rPr lang="ro-RO" sz="1800" b="1" dirty="0"/>
              <a:t>Reglementări secundare:</a:t>
            </a:r>
            <a:endParaRPr lang="en-US" sz="1800" dirty="0"/>
          </a:p>
          <a:p>
            <a:pPr lvl="2">
              <a:lnSpc>
                <a:spcPct val="150000"/>
              </a:lnSpc>
            </a:pPr>
            <a:r>
              <a:rPr lang="ro-RO" sz="1800" dirty="0"/>
              <a:t>GHID privind aplicarea procedurii de comunicare și consiliere a pacienților, 2018</a:t>
            </a:r>
            <a:endParaRPr lang="en-US" sz="1800" dirty="0"/>
          </a:p>
          <a:p>
            <a:pPr marL="0" indent="0">
              <a:buNone/>
            </a:pPr>
            <a:endParaRPr lang="en-US" sz="2000" dirty="0"/>
          </a:p>
          <a:p>
            <a:endParaRPr lang="en-US" sz="1800" dirty="0"/>
          </a:p>
        </p:txBody>
      </p:sp>
      <p:pic>
        <p:nvPicPr>
          <p:cNvPr id="2" name="Рисунок 1"/>
          <p:cNvPicPr>
            <a:picLocks noChangeAspect="1"/>
          </p:cNvPicPr>
          <p:nvPr/>
        </p:nvPicPr>
        <p:blipFill>
          <a:blip r:embed="rId2"/>
          <a:stretch>
            <a:fillRect/>
          </a:stretch>
        </p:blipFill>
        <p:spPr>
          <a:xfrm>
            <a:off x="9900273" y="854765"/>
            <a:ext cx="2043465" cy="2259495"/>
          </a:xfrm>
          <a:prstGeom prst="rect">
            <a:avLst/>
          </a:prstGeom>
          <a:ln>
            <a:noFill/>
          </a:ln>
          <a:effectLst>
            <a:outerShdw blurRad="292100" dist="139700" dir="2700000" algn="tl" rotWithShape="0">
              <a:srgbClr val="333333">
                <a:alpha val="65000"/>
              </a:srgbClr>
            </a:outerShdw>
          </a:effectLst>
        </p:spPr>
      </p:pic>
      <p:pic>
        <p:nvPicPr>
          <p:cNvPr id="4" name="Рисунок 3"/>
          <p:cNvPicPr>
            <a:picLocks noChangeAspect="1"/>
          </p:cNvPicPr>
          <p:nvPr/>
        </p:nvPicPr>
        <p:blipFill>
          <a:blip r:embed="rId3"/>
          <a:stretch>
            <a:fillRect/>
          </a:stretch>
        </p:blipFill>
        <p:spPr>
          <a:xfrm>
            <a:off x="9900273" y="3812937"/>
            <a:ext cx="2043465" cy="2717072"/>
          </a:xfrm>
          <a:prstGeom prst="rect">
            <a:avLst/>
          </a:prstGeom>
          <a:ln>
            <a:noFill/>
          </a:ln>
          <a:effectLst>
            <a:outerShdw blurRad="292100" dist="139700" dir="2700000" algn="tl" rotWithShape="0">
              <a:srgbClr val="333333">
                <a:alpha val="65000"/>
              </a:srgbClr>
            </a:outerShdw>
          </a:effectLst>
        </p:spPr>
      </p:pic>
      <p:pic>
        <p:nvPicPr>
          <p:cNvPr id="5" name="Рисунок 4"/>
          <p:cNvPicPr>
            <a:picLocks noChangeAspect="1"/>
          </p:cNvPicPr>
          <p:nvPr/>
        </p:nvPicPr>
        <p:blipFill>
          <a:blip r:embed="rId4"/>
          <a:stretch>
            <a:fillRect/>
          </a:stretch>
        </p:blipFill>
        <p:spPr>
          <a:xfrm>
            <a:off x="6500191" y="1639749"/>
            <a:ext cx="3085764" cy="1893612"/>
          </a:xfrm>
          <a:prstGeom prst="rect">
            <a:avLst/>
          </a:prstGeom>
          <a:ln>
            <a:noFill/>
          </a:ln>
          <a:effectLst>
            <a:outerShdw blurRad="292100" dist="139700" dir="2700000" algn="tl" rotWithShape="0">
              <a:srgbClr val="333333">
                <a:alpha val="65000"/>
              </a:srgbClr>
            </a:outerShdw>
          </a:effectLst>
        </p:spPr>
      </p:pic>
      <p:pic>
        <p:nvPicPr>
          <p:cNvPr id="6" name="Рисунок 5"/>
          <p:cNvPicPr>
            <a:picLocks noChangeAspect="1"/>
          </p:cNvPicPr>
          <p:nvPr/>
        </p:nvPicPr>
        <p:blipFill>
          <a:blip r:embed="rId5"/>
          <a:stretch>
            <a:fillRect/>
          </a:stretch>
        </p:blipFill>
        <p:spPr>
          <a:xfrm>
            <a:off x="6500191" y="3942993"/>
            <a:ext cx="3085764" cy="203585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83895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8626" y="166343"/>
            <a:ext cx="10515600" cy="787814"/>
          </a:xfrm>
        </p:spPr>
        <p:txBody>
          <a:bodyPr>
            <a:normAutofit/>
          </a:bodyPr>
          <a:lstStyle/>
          <a:p>
            <a:r>
              <a:rPr lang="en-US" sz="3600" b="1" dirty="0" smtClean="0">
                <a:solidFill>
                  <a:srgbClr val="C00000"/>
                </a:solidFill>
                <a:effectLst>
                  <a:outerShdw blurRad="38100" dist="38100" dir="2700000" algn="tl">
                    <a:srgbClr val="000000">
                      <a:alpha val="43137"/>
                    </a:srgbClr>
                  </a:outerShdw>
                </a:effectLst>
                <a:latin typeface="+mn-lt"/>
              </a:rPr>
              <a:t>DEFINI</a:t>
            </a:r>
            <a:r>
              <a:rPr lang="ro-MD" sz="3600" b="1" dirty="0" smtClean="0">
                <a:solidFill>
                  <a:srgbClr val="C00000"/>
                </a:solidFill>
                <a:effectLst>
                  <a:outerShdw blurRad="38100" dist="38100" dir="2700000" algn="tl">
                    <a:srgbClr val="000000">
                      <a:alpha val="43137"/>
                    </a:srgbClr>
                  </a:outerShdw>
                </a:effectLst>
                <a:latin typeface="+mn-lt"/>
              </a:rPr>
              <a:t>ȚII</a:t>
            </a:r>
            <a:endParaRPr lang="en-US" sz="3600" b="1" dirty="0">
              <a:solidFill>
                <a:srgbClr val="C00000"/>
              </a:solidFill>
              <a:effectLst>
                <a:outerShdw blurRad="38100" dist="38100" dir="2700000" algn="tl">
                  <a:srgbClr val="000000">
                    <a:alpha val="43137"/>
                  </a:srgbClr>
                </a:outerShdw>
              </a:effectLst>
              <a:latin typeface="+mn-lt"/>
            </a:endParaRPr>
          </a:p>
        </p:txBody>
      </p:sp>
      <p:sp>
        <p:nvSpPr>
          <p:cNvPr id="5" name="Объект 4"/>
          <p:cNvSpPr>
            <a:spLocks noGrp="1"/>
          </p:cNvSpPr>
          <p:nvPr>
            <p:ph sz="half" idx="2"/>
          </p:nvPr>
        </p:nvSpPr>
        <p:spPr>
          <a:xfrm>
            <a:off x="407505" y="1123122"/>
            <a:ext cx="11539330" cy="5377069"/>
          </a:xfrm>
        </p:spPr>
        <p:txBody>
          <a:bodyPr>
            <a:normAutofit fontScale="70000" lnSpcReduction="20000"/>
          </a:bodyPr>
          <a:lstStyle/>
          <a:p>
            <a:pPr marL="0" indent="0">
              <a:buNone/>
            </a:pPr>
            <a:r>
              <a:rPr lang="ro-MD" b="1" dirty="0" smtClean="0">
                <a:solidFill>
                  <a:srgbClr val="FF0000"/>
                </a:solidFill>
                <a:effectLst>
                  <a:outerShdw blurRad="38100" dist="38100" dir="2700000" algn="tl">
                    <a:srgbClr val="000000">
                      <a:alpha val="43137"/>
                    </a:srgbClr>
                  </a:outerShdw>
                </a:effectLst>
              </a:rPr>
              <a:t>Drepturi ale pacientului </a:t>
            </a:r>
            <a:r>
              <a:rPr lang="ro-MD" dirty="0" smtClean="0"/>
              <a:t>- </a:t>
            </a:r>
            <a:r>
              <a:rPr lang="ro-RO" dirty="0"/>
              <a:t>drepturi derivate din drepturile fundamentale ale omului la viaţă şi sănătate, </a:t>
            </a:r>
            <a:endParaRPr lang="ro-RO" dirty="0" smtClean="0"/>
          </a:p>
          <a:p>
            <a:pPr marL="0" indent="0">
              <a:buNone/>
            </a:pPr>
            <a:endParaRPr lang="ro-RO" dirty="0" smtClean="0"/>
          </a:p>
          <a:p>
            <a:pPr marL="0" indent="0">
              <a:buNone/>
            </a:pPr>
            <a:r>
              <a:rPr lang="ro-MD" b="1" dirty="0" smtClean="0">
                <a:solidFill>
                  <a:srgbClr val="FF0000"/>
                </a:solidFill>
                <a:effectLst>
                  <a:outerShdw blurRad="38100" dist="38100" dir="2700000" algn="tl">
                    <a:srgbClr val="000000">
                      <a:alpha val="43137"/>
                    </a:srgbClr>
                  </a:outerShdw>
                </a:effectLst>
              </a:rPr>
              <a:t>Consimțământ</a:t>
            </a:r>
            <a:r>
              <a:rPr lang="ro-MD" dirty="0" smtClean="0"/>
              <a:t> -  </a:t>
            </a:r>
            <a:r>
              <a:rPr lang="ro-RO" b="1" dirty="0"/>
              <a:t>consimţămîntul conştientizat </a:t>
            </a:r>
            <a:r>
              <a:rPr lang="ro-RO" dirty="0"/>
              <a:t>al </a:t>
            </a:r>
            <a:r>
              <a:rPr lang="ro-RO" u="sng" dirty="0"/>
              <a:t>pacientului sau al reprezentantului său legal</a:t>
            </a:r>
            <a:r>
              <a:rPr lang="ro-RO" dirty="0"/>
              <a:t> (în lipsa acestuia, al rudei apropiate) pentru </a:t>
            </a:r>
            <a:r>
              <a:rPr lang="ro-RO" b="1" dirty="0"/>
              <a:t>efectuarea unei intervenţii medicale, exprimat benevol, în baza informaţiei multilaterale </a:t>
            </a:r>
            <a:r>
              <a:rPr lang="ro-RO" dirty="0"/>
              <a:t>şi exhaustive </a:t>
            </a:r>
            <a:r>
              <a:rPr lang="ro-RO" b="1" dirty="0">
                <a:solidFill>
                  <a:srgbClr val="FF0000"/>
                </a:solidFill>
              </a:rPr>
              <a:t>primite de la </a:t>
            </a:r>
            <a:r>
              <a:rPr lang="ro-RO" b="1" dirty="0" smtClean="0">
                <a:solidFill>
                  <a:srgbClr val="FF0000"/>
                </a:solidFill>
              </a:rPr>
              <a:t>medic,</a:t>
            </a:r>
            <a:r>
              <a:rPr lang="ro-RO" dirty="0" smtClean="0"/>
              <a:t> autentificat </a:t>
            </a:r>
            <a:r>
              <a:rPr lang="ro-RO" dirty="0"/>
              <a:t>prin </a:t>
            </a:r>
            <a:r>
              <a:rPr lang="ro-RO" b="1" dirty="0">
                <a:solidFill>
                  <a:srgbClr val="FF0000"/>
                </a:solidFill>
              </a:rPr>
              <a:t>semnăturile pacientului </a:t>
            </a:r>
            <a:r>
              <a:rPr lang="ro-RO" dirty="0"/>
              <a:t>sau a reprezentantului său legal </a:t>
            </a:r>
            <a:r>
              <a:rPr lang="ro-RO" dirty="0" smtClean="0">
                <a:solidFill>
                  <a:srgbClr val="FF0000"/>
                </a:solidFill>
              </a:rPr>
              <a:t>şi </a:t>
            </a:r>
            <a:r>
              <a:rPr lang="ro-RO" dirty="0">
                <a:solidFill>
                  <a:srgbClr val="FF0000"/>
                </a:solidFill>
              </a:rPr>
              <a:t>a </a:t>
            </a:r>
            <a:r>
              <a:rPr lang="ro-RO" b="1" dirty="0">
                <a:solidFill>
                  <a:srgbClr val="FF0000"/>
                </a:solidFill>
              </a:rPr>
              <a:t>medicului </a:t>
            </a:r>
            <a:r>
              <a:rPr lang="ro-RO" b="1" dirty="0"/>
              <a:t>în documentaţia medicală respectivă</a:t>
            </a:r>
            <a:r>
              <a:rPr lang="ro-RO" dirty="0" smtClean="0"/>
              <a:t>;</a:t>
            </a:r>
          </a:p>
          <a:p>
            <a:pPr marL="0" indent="0">
              <a:buNone/>
            </a:pPr>
            <a:endParaRPr lang="ro-RO" dirty="0" smtClean="0"/>
          </a:p>
          <a:p>
            <a:pPr marL="0" indent="0">
              <a:buNone/>
            </a:pPr>
            <a:r>
              <a:rPr lang="ro-RO" b="1" dirty="0">
                <a:solidFill>
                  <a:srgbClr val="FF0000"/>
                </a:solidFill>
                <a:effectLst>
                  <a:outerShdw blurRad="38100" dist="38100" dir="2700000" algn="tl">
                    <a:srgbClr val="000000">
                      <a:alpha val="43137"/>
                    </a:srgbClr>
                  </a:outerShdw>
                </a:effectLst>
              </a:rPr>
              <a:t>Reprezentant legal al </a:t>
            </a:r>
            <a:r>
              <a:rPr lang="ro-RO" b="1" dirty="0" smtClean="0">
                <a:solidFill>
                  <a:srgbClr val="FF0000"/>
                </a:solidFill>
                <a:effectLst>
                  <a:outerShdw blurRad="38100" dist="38100" dir="2700000" algn="tl">
                    <a:srgbClr val="000000">
                      <a:alpha val="43137"/>
                    </a:srgbClr>
                  </a:outerShdw>
                </a:effectLst>
              </a:rPr>
              <a:t>pacientului </a:t>
            </a:r>
            <a:r>
              <a:rPr lang="ro-RO" dirty="0" smtClean="0"/>
              <a:t>- </a:t>
            </a:r>
            <a:r>
              <a:rPr lang="en-US" dirty="0" err="1"/>
              <a:t>persoana</a:t>
            </a:r>
            <a:r>
              <a:rPr lang="en-US" dirty="0"/>
              <a:t> care </a:t>
            </a:r>
            <a:r>
              <a:rPr lang="en-US" dirty="0" err="1"/>
              <a:t>poate</a:t>
            </a:r>
            <a:r>
              <a:rPr lang="en-US" dirty="0"/>
              <a:t> </a:t>
            </a:r>
            <a:r>
              <a:rPr lang="en-US" dirty="0" err="1"/>
              <a:t>reprezenta</a:t>
            </a:r>
            <a:r>
              <a:rPr lang="en-US" dirty="0"/>
              <a:t>, </a:t>
            </a:r>
            <a:r>
              <a:rPr lang="en-US" dirty="0" err="1"/>
              <a:t>în</a:t>
            </a:r>
            <a:r>
              <a:rPr lang="en-US" dirty="0"/>
              <a:t> </a:t>
            </a:r>
            <a:r>
              <a:rPr lang="en-US" dirty="0" err="1"/>
              <a:t>condiţiile</a:t>
            </a:r>
            <a:r>
              <a:rPr lang="en-US" dirty="0"/>
              <a:t> </a:t>
            </a:r>
            <a:r>
              <a:rPr lang="en-US" dirty="0" err="1"/>
              <a:t>legii</a:t>
            </a:r>
            <a:r>
              <a:rPr lang="en-US" dirty="0"/>
              <a:t>, </a:t>
            </a:r>
            <a:r>
              <a:rPr lang="en-US" dirty="0" err="1"/>
              <a:t>fără</a:t>
            </a:r>
            <a:r>
              <a:rPr lang="en-US" dirty="0"/>
              <a:t> </a:t>
            </a:r>
            <a:r>
              <a:rPr lang="en-US" dirty="0" err="1"/>
              <a:t>procură</a:t>
            </a:r>
            <a:r>
              <a:rPr lang="en-US" dirty="0"/>
              <a:t>, </a:t>
            </a:r>
            <a:r>
              <a:rPr lang="en-US" dirty="0" err="1"/>
              <a:t>interesele</a:t>
            </a:r>
            <a:r>
              <a:rPr lang="en-US" dirty="0"/>
              <a:t> </a:t>
            </a:r>
            <a:r>
              <a:rPr lang="en-US" dirty="0" err="1"/>
              <a:t>unui</a:t>
            </a:r>
            <a:r>
              <a:rPr lang="en-US" dirty="0"/>
              <a:t> </a:t>
            </a:r>
            <a:r>
              <a:rPr lang="en-US" dirty="0" err="1"/>
              <a:t>pacient</a:t>
            </a:r>
            <a:r>
              <a:rPr lang="en-US" dirty="0"/>
              <a:t> </a:t>
            </a:r>
            <a:r>
              <a:rPr lang="en-US" dirty="0" err="1"/>
              <a:t>fără</a:t>
            </a:r>
            <a:r>
              <a:rPr lang="en-US" dirty="0"/>
              <a:t> capacitate </a:t>
            </a:r>
            <a:r>
              <a:rPr lang="en-US" dirty="0" err="1"/>
              <a:t>deplină</a:t>
            </a:r>
            <a:r>
              <a:rPr lang="en-US" dirty="0"/>
              <a:t> de </a:t>
            </a:r>
            <a:r>
              <a:rPr lang="en-US" dirty="0" err="1"/>
              <a:t>exerciţiu</a:t>
            </a:r>
            <a:r>
              <a:rPr lang="en-US" dirty="0"/>
              <a:t> </a:t>
            </a:r>
            <a:r>
              <a:rPr lang="en-US" dirty="0" err="1"/>
              <a:t>sau</a:t>
            </a:r>
            <a:r>
              <a:rPr lang="en-US" dirty="0"/>
              <a:t> care a </a:t>
            </a:r>
            <a:r>
              <a:rPr lang="en-US" dirty="0" err="1"/>
              <a:t>fost</a:t>
            </a:r>
            <a:r>
              <a:rPr lang="en-US" dirty="0"/>
              <a:t> </a:t>
            </a:r>
            <a:r>
              <a:rPr lang="en-US" dirty="0" err="1"/>
              <a:t>declarat</a:t>
            </a:r>
            <a:r>
              <a:rPr lang="en-US" dirty="0"/>
              <a:t> </a:t>
            </a:r>
            <a:r>
              <a:rPr lang="en-US" dirty="0" err="1"/>
              <a:t>incapabil</a:t>
            </a:r>
            <a:r>
              <a:rPr lang="en-US" dirty="0"/>
              <a:t> </a:t>
            </a:r>
            <a:r>
              <a:rPr lang="en-US" dirty="0" err="1"/>
              <a:t>ori</a:t>
            </a:r>
            <a:r>
              <a:rPr lang="en-US" dirty="0"/>
              <a:t> cu capacitate de </a:t>
            </a:r>
            <a:r>
              <a:rPr lang="en-US" dirty="0" err="1"/>
              <a:t>exerciţiu</a:t>
            </a:r>
            <a:r>
              <a:rPr lang="en-US" dirty="0"/>
              <a:t> </a:t>
            </a:r>
            <a:r>
              <a:rPr lang="en-US" dirty="0" err="1"/>
              <a:t>limitată</a:t>
            </a:r>
            <a:r>
              <a:rPr lang="en-US" dirty="0" smtClean="0"/>
              <a:t>;</a:t>
            </a:r>
            <a:endParaRPr lang="ro-MD" dirty="0" smtClean="0"/>
          </a:p>
          <a:p>
            <a:pPr marL="0" indent="0">
              <a:buNone/>
            </a:pPr>
            <a:endParaRPr lang="ro-MD" dirty="0"/>
          </a:p>
          <a:p>
            <a:pPr marL="0" indent="0">
              <a:buNone/>
            </a:pPr>
            <a:r>
              <a:rPr lang="ro-RO" b="1" dirty="0" smtClean="0">
                <a:solidFill>
                  <a:srgbClr val="FF0000"/>
                </a:solidFill>
                <a:effectLst>
                  <a:outerShdw blurRad="38100" dist="38100" dir="2700000" algn="tl">
                    <a:srgbClr val="000000">
                      <a:alpha val="43137"/>
                    </a:srgbClr>
                  </a:outerShdw>
                </a:effectLst>
              </a:rPr>
              <a:t>Rudă apropiată </a:t>
            </a:r>
            <a:r>
              <a:rPr lang="ro-RO" dirty="0" smtClean="0"/>
              <a:t>- persoana </a:t>
            </a:r>
            <a:r>
              <a:rPr lang="ro-RO" dirty="0"/>
              <a:t>care se află în relaţii de rudenie cu pacientul (părinţi, copii, fraţi drepţi şi surori drepte, bunici), inclusiv soţul (soţia), şi </a:t>
            </a:r>
            <a:r>
              <a:rPr lang="ro-RO" b="1" dirty="0"/>
              <a:t>care în ultimii cîţiva ani s-a aflat cel mai mult în contact cu acesta sau a fost desemnată de pacient</a:t>
            </a:r>
            <a:r>
              <a:rPr lang="ro-RO" dirty="0"/>
              <a:t>, cînd acesta avea capacitatea de exerciţiu, pentru a-i reprezenta interesele în relaţiile stabilite de prezenta </a:t>
            </a:r>
            <a:r>
              <a:rPr lang="ro-RO" dirty="0" smtClean="0"/>
              <a:t>lege;</a:t>
            </a:r>
          </a:p>
          <a:p>
            <a:pPr marL="0" indent="0">
              <a:buNone/>
            </a:pPr>
            <a:endParaRPr lang="ro-RO" dirty="0"/>
          </a:p>
          <a:p>
            <a:pPr marL="0" indent="0">
              <a:buNone/>
            </a:pPr>
            <a:r>
              <a:rPr lang="ro-RO" sz="2900" b="1" dirty="0" smtClean="0">
                <a:solidFill>
                  <a:srgbClr val="FF0000"/>
                </a:solidFill>
                <a:effectLst>
                  <a:outerShdw blurRad="38100" dist="38100" dir="2700000" algn="tl">
                    <a:srgbClr val="000000">
                      <a:alpha val="43137"/>
                    </a:srgbClr>
                  </a:outerShdw>
                </a:effectLst>
              </a:rPr>
              <a:t>Secret medical </a:t>
            </a:r>
            <a:r>
              <a:rPr lang="ro-RO" dirty="0" smtClean="0"/>
              <a:t>- </a:t>
            </a:r>
            <a:r>
              <a:rPr lang="ro-RO" b="1" dirty="0" smtClean="0"/>
              <a:t>informaţii </a:t>
            </a:r>
            <a:r>
              <a:rPr lang="ro-RO" b="1" dirty="0"/>
              <a:t>confidenţiale</a:t>
            </a:r>
            <a:r>
              <a:rPr lang="ro-RO" dirty="0"/>
              <a:t> despre </a:t>
            </a:r>
            <a:r>
              <a:rPr lang="ro-RO" b="1" dirty="0"/>
              <a:t>diagnosticul, starea sănătăţii, viaţa privată </a:t>
            </a:r>
            <a:r>
              <a:rPr lang="ro-RO" dirty="0"/>
              <a:t>a pacientului, obţinute în urma examinării, tratamentului, profilaxiei, reabilitării sau cercetării biomedicale (studiului clinic), care </a:t>
            </a:r>
            <a:r>
              <a:rPr lang="ro-RO" b="1" dirty="0">
                <a:solidFill>
                  <a:srgbClr val="FF0000"/>
                </a:solidFill>
              </a:rPr>
              <a:t>nu pot fi divulgate persoanelor terţe,</a:t>
            </a:r>
            <a:r>
              <a:rPr lang="ro-RO" dirty="0"/>
              <a:t> cu excepţia cazurilor prevăzute de prezenta </a:t>
            </a:r>
            <a:r>
              <a:rPr lang="ro-RO" dirty="0" smtClean="0"/>
              <a:t>lege.</a:t>
            </a:r>
            <a:endParaRPr lang="en-US" dirty="0">
              <a:latin typeface="Times New Roman" panose="02020603050405020304" pitchFamily="18" charset="0"/>
              <a:ea typeface="Times New Roman" panose="02020603050405020304" pitchFamily="18" charset="0"/>
            </a:endParaRPr>
          </a:p>
          <a:p>
            <a:pPr marL="0" indent="0">
              <a:buNone/>
            </a:pPr>
            <a:endParaRPr lang="ro-RO" dirty="0" smtClean="0"/>
          </a:p>
          <a:p>
            <a:pPr marL="0" indent="0">
              <a:buNone/>
            </a:pPr>
            <a:endParaRPr lang="ro-RO" dirty="0"/>
          </a:p>
          <a:p>
            <a:pPr marL="0" indent="0">
              <a:buNone/>
            </a:pPr>
            <a:endParaRPr lang="en-US" dirty="0"/>
          </a:p>
          <a:p>
            <a:pPr marL="0" indent="0">
              <a:buNone/>
            </a:pPr>
            <a:endParaRPr lang="ro-MD" dirty="0" smtClean="0"/>
          </a:p>
          <a:p>
            <a:pPr marL="0" indent="0">
              <a:buNone/>
            </a:pPr>
            <a:endParaRPr lang="ro-MD" dirty="0"/>
          </a:p>
          <a:p>
            <a:pPr marL="0" indent="0">
              <a:buNone/>
            </a:pPr>
            <a:endParaRPr lang="ro-MD" dirty="0" smtClean="0"/>
          </a:p>
          <a:p>
            <a:pPr marL="0" indent="0">
              <a:buNone/>
            </a:pPr>
            <a:endParaRPr lang="en-US" dirty="0"/>
          </a:p>
          <a:p>
            <a:pPr marL="0" indent="0">
              <a:buNone/>
            </a:pPr>
            <a:endParaRPr lang="ro-RO" dirty="0" smtClean="0"/>
          </a:p>
          <a:p>
            <a:pPr marL="0" indent="0">
              <a:buNone/>
            </a:pPr>
            <a:endParaRPr lang="ro-RO" dirty="0">
              <a:latin typeface="Times New Roman" panose="02020603050405020304" pitchFamily="18" charset="0"/>
              <a:ea typeface="Times New Roman" panose="02020603050405020304" pitchFamily="18" charset="0"/>
            </a:endParaRPr>
          </a:p>
          <a:p>
            <a:pPr marL="0" indent="0">
              <a:buNone/>
            </a:pPr>
            <a:endParaRPr lang="en-US" dirty="0">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72591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rotWithShape="1">
          <a:blip r:embed="rId2"/>
          <a:srcRect l="18540" t="9297" r="11673" b="11517"/>
          <a:stretch/>
        </p:blipFill>
        <p:spPr>
          <a:xfrm>
            <a:off x="510618" y="5202233"/>
            <a:ext cx="712879" cy="726458"/>
          </a:xfrm>
          <a:prstGeom prst="rect">
            <a:avLst/>
          </a:prstGeom>
        </p:spPr>
      </p:pic>
      <p:sp>
        <p:nvSpPr>
          <p:cNvPr id="16" name="Заголовок 15"/>
          <p:cNvSpPr>
            <a:spLocks noGrp="1"/>
          </p:cNvSpPr>
          <p:nvPr>
            <p:ph type="title"/>
          </p:nvPr>
        </p:nvSpPr>
        <p:spPr>
          <a:xfrm>
            <a:off x="882360" y="148591"/>
            <a:ext cx="10471440" cy="891184"/>
          </a:xfrm>
        </p:spPr>
        <p:txBody>
          <a:bodyPr>
            <a:normAutofit/>
          </a:bodyPr>
          <a:lstStyle/>
          <a:p>
            <a:r>
              <a:rPr lang="ro-MD" sz="3600" b="1" dirty="0" smtClean="0">
                <a:solidFill>
                  <a:srgbClr val="C00000"/>
                </a:solidFill>
                <a:effectLst>
                  <a:outerShdw blurRad="38100" dist="38100" dir="2700000" algn="tl">
                    <a:srgbClr val="000000">
                      <a:alpha val="43137"/>
                    </a:srgbClr>
                  </a:outerShdw>
                </a:effectLst>
                <a:latin typeface="+mn-lt"/>
              </a:rPr>
              <a:t>DREPTURILE PACIENȚILOR </a:t>
            </a:r>
            <a:r>
              <a:rPr lang="ro-MD" sz="3600" b="1" dirty="0" smtClean="0">
                <a:solidFill>
                  <a:srgbClr val="C00000"/>
                </a:solidFill>
              </a:rPr>
              <a:t>– </a:t>
            </a:r>
            <a:r>
              <a:rPr lang="ro-MD" sz="3600" b="1" i="1" dirty="0" smtClean="0">
                <a:solidFill>
                  <a:srgbClr val="C00000"/>
                </a:solidFill>
              </a:rPr>
              <a:t>Carta Europeană</a:t>
            </a:r>
            <a:endParaRPr lang="en-US" sz="3600" b="1" i="1" dirty="0">
              <a:solidFill>
                <a:srgbClr val="C00000"/>
              </a:solidFill>
            </a:endParaRPr>
          </a:p>
        </p:txBody>
      </p:sp>
      <p:graphicFrame>
        <p:nvGraphicFramePr>
          <p:cNvPr id="8" name="Объект 7"/>
          <p:cNvGraphicFramePr>
            <a:graphicFrameLocks noGrp="1"/>
          </p:cNvGraphicFramePr>
          <p:nvPr>
            <p:ph sz="half" idx="4294967295"/>
            <p:extLst>
              <p:ext uri="{D42A27DB-BD31-4B8C-83A1-F6EECF244321}">
                <p14:modId xmlns:p14="http://schemas.microsoft.com/office/powerpoint/2010/main" val="3326419286"/>
              </p:ext>
            </p:extLst>
          </p:nvPr>
        </p:nvGraphicFramePr>
        <p:xfrm>
          <a:off x="752278" y="1174959"/>
          <a:ext cx="5181600" cy="5575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Объект 4"/>
          <p:cNvGraphicFramePr>
            <a:graphicFrameLocks noGrp="1"/>
          </p:cNvGraphicFramePr>
          <p:nvPr>
            <p:ph sz="half" idx="4294967295"/>
            <p:extLst>
              <p:ext uri="{D42A27DB-BD31-4B8C-83A1-F6EECF244321}">
                <p14:modId xmlns:p14="http://schemas.microsoft.com/office/powerpoint/2010/main" val="1643346204"/>
              </p:ext>
            </p:extLst>
          </p:nvPr>
        </p:nvGraphicFramePr>
        <p:xfrm>
          <a:off x="6052229" y="1162406"/>
          <a:ext cx="5854700" cy="5588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7" name="Объект 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10618" y="2055832"/>
            <a:ext cx="703546" cy="700709"/>
          </a:xfrm>
          <a:prstGeom prst="rect">
            <a:avLst/>
          </a:prstGeom>
        </p:spPr>
      </p:pic>
      <p:pic>
        <p:nvPicPr>
          <p:cNvPr id="9" name="Объект 1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13307" y="2840122"/>
            <a:ext cx="698209" cy="698209"/>
          </a:xfrm>
          <a:prstGeom prst="rect">
            <a:avLst/>
          </a:prstGeom>
        </p:spPr>
      </p:pic>
      <p:pic>
        <p:nvPicPr>
          <p:cNvPr id="10" name="Объект 1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10618" y="3647661"/>
            <a:ext cx="698209" cy="698209"/>
          </a:xfrm>
          <a:prstGeom prst="rect">
            <a:avLst/>
          </a:prstGeom>
        </p:spPr>
      </p:pic>
      <p:pic>
        <p:nvPicPr>
          <p:cNvPr id="11" name="Объект 62"/>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16835" y="4429451"/>
            <a:ext cx="691992" cy="689201"/>
          </a:xfrm>
          <a:prstGeom prst="rect">
            <a:avLst/>
          </a:prstGeom>
        </p:spPr>
      </p:pic>
      <p:pic>
        <p:nvPicPr>
          <p:cNvPr id="13" name="Объект 1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10618" y="6009772"/>
            <a:ext cx="743485" cy="740487"/>
          </a:xfrm>
          <a:prstGeom prst="rect">
            <a:avLst/>
          </a:prstGeom>
        </p:spPr>
      </p:pic>
      <p:pic>
        <p:nvPicPr>
          <p:cNvPr id="14" name="Объект 74"/>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289406" y="5977419"/>
            <a:ext cx="692833" cy="692833"/>
          </a:xfrm>
          <a:prstGeom prst="rect">
            <a:avLst/>
          </a:prstGeom>
        </p:spPr>
      </p:pic>
      <p:pic>
        <p:nvPicPr>
          <p:cNvPr id="3074" name="Picture 2" descr="Heart care, heart disease, heart health icon - Download on Iconfinde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506760" y="1227931"/>
            <a:ext cx="716737" cy="71673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Standard png 6 » PNG Image"/>
          <p:cNvPicPr>
            <a:picLocks noChangeAspect="1" noChangeArrowheads="1"/>
          </p:cNvPicPr>
          <p:nvPr/>
        </p:nvPicPr>
        <p:blipFill rotWithShape="1">
          <a:blip r:embed="rId20" cstate="print">
            <a:extLst>
              <a:ext uri="{28A0092B-C50C-407E-A947-70E740481C1C}">
                <a14:useLocalDpi xmlns:a14="http://schemas.microsoft.com/office/drawing/2010/main" val="0"/>
              </a:ext>
            </a:extLst>
          </a:blip>
          <a:srcRect t="10988" b="9920"/>
          <a:stretch/>
        </p:blipFill>
        <p:spPr bwMode="auto">
          <a:xfrm>
            <a:off x="6068352" y="1162406"/>
            <a:ext cx="967611" cy="76531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Safety First Icon - Green Dollar Sign Icon - Free Transparent PNG Clipart  Images Download"/>
          <p:cNvPicPr>
            <a:picLocks noChangeAspect="1" noChangeArrowheads="1"/>
          </p:cNvPicPr>
          <p:nvPr/>
        </p:nvPicPr>
        <p:blipFill rotWithShape="1">
          <a:blip r:embed="rId21" cstate="print">
            <a:duotone>
              <a:schemeClr val="accent2">
                <a:shade val="45000"/>
                <a:satMod val="135000"/>
              </a:schemeClr>
              <a:prstClr val="white"/>
            </a:duotone>
            <a:extLst>
              <a:ext uri="{28A0092B-C50C-407E-A947-70E740481C1C}">
                <a14:useLocalDpi xmlns:a14="http://schemas.microsoft.com/office/drawing/2010/main" val="0"/>
              </a:ext>
            </a:extLst>
          </a:blip>
          <a:srcRect l="12930" r="14009"/>
          <a:stretch/>
        </p:blipFill>
        <p:spPr bwMode="auto">
          <a:xfrm>
            <a:off x="6167537" y="1953192"/>
            <a:ext cx="814702" cy="8283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 name="Picture 6" descr="Innovation Icon - Icons Internet Of Things, HD Png Download , Transparent  Png Image - PNGitem"/>
          <p:cNvPicPr>
            <a:picLocks noChangeAspect="1" noChangeArrowheads="1"/>
          </p:cNvPicPr>
          <p:nvPr/>
        </p:nvPicPr>
        <p:blipFill>
          <a:blip r:embed="rId22"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14440" y="2758756"/>
            <a:ext cx="767799" cy="76779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Pain Icon #321842 - Free Icons Library"/>
          <p:cNvPicPr>
            <a:picLocks noChangeAspect="1" noChangeArrowheads="1"/>
          </p:cNvPicPr>
          <p:nvPr/>
        </p:nvPicPr>
        <p:blipFill>
          <a:blip r:embed="rId23"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11218" y="3575628"/>
            <a:ext cx="756850" cy="75685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10" descr="Telehealth for Hair Loss | Shapiro MD"/>
          <p:cNvPicPr>
            <a:picLocks noChangeAspect="1" noChangeArrowheads="1"/>
          </p:cNvPicPr>
          <p:nvPr/>
        </p:nvPicPr>
        <p:blipFill>
          <a:blip r:embed="rId2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46500" y="4377842"/>
            <a:ext cx="703677" cy="70367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12" descr="Circle, dislike, down, hate, red, reject, thumbs icon - Download on  Iconfinder"/>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6254142" y="5163824"/>
            <a:ext cx="752149" cy="752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05359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365126"/>
            <a:ext cx="10740887" cy="549274"/>
          </a:xfrm>
        </p:spPr>
        <p:txBody>
          <a:bodyPr>
            <a:normAutofit fontScale="90000"/>
          </a:bodyPr>
          <a:lstStyle/>
          <a:p>
            <a:r>
              <a:rPr lang="ro-RO" sz="3600" b="1" cap="all" dirty="0" smtClean="0">
                <a:solidFill>
                  <a:srgbClr val="C00000"/>
                </a:solidFill>
                <a:effectLst>
                  <a:outerShdw blurRad="38100" dist="38100" dir="2700000" algn="tl">
                    <a:srgbClr val="000000">
                      <a:alpha val="43137"/>
                    </a:srgbClr>
                  </a:outerShdw>
                </a:effectLst>
                <a:latin typeface="+mn-lt"/>
              </a:rPr>
              <a:t>Drepturile pacientului </a:t>
            </a:r>
            <a:r>
              <a:rPr lang="ro-RO" sz="3600" b="1" dirty="0" smtClean="0">
                <a:solidFill>
                  <a:srgbClr val="C00000"/>
                </a:solidFill>
                <a:latin typeface="+mn-lt"/>
              </a:rPr>
              <a:t>- </a:t>
            </a:r>
            <a:r>
              <a:rPr lang="ro-RO" sz="2700" i="1" dirty="0" smtClean="0">
                <a:solidFill>
                  <a:srgbClr val="C00000"/>
                </a:solidFill>
                <a:latin typeface="+mn-lt"/>
              </a:rPr>
              <a:t>Legea Nr</a:t>
            </a:r>
            <a:r>
              <a:rPr lang="ro-RO" sz="2700" i="1" dirty="0">
                <a:solidFill>
                  <a:srgbClr val="C00000"/>
                </a:solidFill>
                <a:latin typeface="+mn-lt"/>
              </a:rPr>
              <a:t>. 263-XVI din </a:t>
            </a:r>
            <a:r>
              <a:rPr lang="ro-RO" sz="2700" i="1" dirty="0" smtClean="0">
                <a:solidFill>
                  <a:srgbClr val="C00000"/>
                </a:solidFill>
                <a:latin typeface="+mn-lt"/>
              </a:rPr>
              <a:t>27.10.2005, Articolul 5 </a:t>
            </a:r>
            <a:endParaRPr lang="en-US" sz="2700" i="1" dirty="0">
              <a:solidFill>
                <a:srgbClr val="C00000"/>
              </a:solidFill>
              <a:latin typeface="+mn-lt"/>
            </a:endParaRPr>
          </a:p>
        </p:txBody>
      </p:sp>
      <p:sp>
        <p:nvSpPr>
          <p:cNvPr id="3" name="Объект 2"/>
          <p:cNvSpPr>
            <a:spLocks noGrp="1"/>
          </p:cNvSpPr>
          <p:nvPr>
            <p:ph idx="1"/>
          </p:nvPr>
        </p:nvSpPr>
        <p:spPr>
          <a:xfrm>
            <a:off x="357809" y="1013792"/>
            <a:ext cx="11539329" cy="5416825"/>
          </a:xfrm>
        </p:spPr>
        <p:txBody>
          <a:bodyPr>
            <a:normAutofit fontScale="25000" lnSpcReduction="20000"/>
          </a:bodyPr>
          <a:lstStyle/>
          <a:p>
            <a:pPr marL="914400" indent="-914400">
              <a:buFont typeface="+mj-lt"/>
              <a:buAutoNum type="alphaLcParenR"/>
            </a:pPr>
            <a:r>
              <a:rPr lang="ro-RO" sz="7200" b="1" dirty="0"/>
              <a:t>asistență medicală gratuită </a:t>
            </a:r>
            <a:r>
              <a:rPr lang="ro-RO" sz="7200" dirty="0"/>
              <a:t>în volumul stabilit de </a:t>
            </a:r>
            <a:r>
              <a:rPr lang="ro-RO" sz="7200" dirty="0" smtClean="0"/>
              <a:t>legislație</a:t>
            </a:r>
          </a:p>
          <a:p>
            <a:pPr marL="914400" indent="-914400">
              <a:buFont typeface="+mj-lt"/>
              <a:buAutoNum type="alphaLcParenR"/>
            </a:pPr>
            <a:r>
              <a:rPr lang="ro-RO" sz="7200" b="1" dirty="0"/>
              <a:t>atitudine respectuoasă și umană </a:t>
            </a:r>
            <a:r>
              <a:rPr lang="ro-RO" sz="7200" dirty="0"/>
              <a:t>din partea prestatorului de servicii de sănătate, </a:t>
            </a:r>
            <a:endParaRPr lang="ro-RO" sz="7200" dirty="0" smtClean="0"/>
          </a:p>
          <a:p>
            <a:pPr marL="914400" indent="-914400">
              <a:buFont typeface="+mj-lt"/>
              <a:buAutoNum type="alphaLcParenR"/>
            </a:pPr>
            <a:r>
              <a:rPr lang="ro-RO" sz="7200" b="1" dirty="0"/>
              <a:t>securitate a vieții personale, integritate fizica, psihică și morală</a:t>
            </a:r>
            <a:r>
              <a:rPr lang="ro-RO" sz="7200" dirty="0"/>
              <a:t>, cu asigurarea  discreției în timpul acordării serviciilor de </a:t>
            </a:r>
            <a:r>
              <a:rPr lang="ro-RO" sz="7200" dirty="0" smtClean="0"/>
              <a:t>sănătate;</a:t>
            </a:r>
          </a:p>
          <a:p>
            <a:pPr marL="914400" indent="-914400">
              <a:buFont typeface="+mj-lt"/>
              <a:buAutoNum type="alphaLcParenR"/>
            </a:pPr>
            <a:r>
              <a:rPr lang="ro-RO" sz="7200" b="1" dirty="0"/>
              <a:t>reducere a suferinței și atenuare a durerii</a:t>
            </a:r>
            <a:r>
              <a:rPr lang="ro-RO" sz="7200" dirty="0"/>
              <a:t>, provocate de o îmbolnavire și/sau intervenție medicală, prin toate metodele și mijloacele legale </a:t>
            </a:r>
            <a:r>
              <a:rPr lang="ro-RO" sz="7200" dirty="0" smtClean="0"/>
              <a:t>disponibile; </a:t>
            </a:r>
          </a:p>
          <a:p>
            <a:pPr marL="914400" lvl="0" indent="-914400">
              <a:buFont typeface="+mj-lt"/>
              <a:buAutoNum type="alphaLcParenR"/>
            </a:pPr>
            <a:r>
              <a:rPr lang="ro-RO" sz="7200" b="1" dirty="0"/>
              <a:t>opinie  medicală alternativă </a:t>
            </a:r>
            <a:r>
              <a:rPr lang="ro-RO" sz="7200" dirty="0"/>
              <a:t>și primirea recomandărilor altor </a:t>
            </a:r>
            <a:r>
              <a:rPr lang="ro-RO" sz="7200" dirty="0" smtClean="0"/>
              <a:t>specialiști</a:t>
            </a:r>
            <a:r>
              <a:rPr lang="ro-RO" sz="7200" dirty="0"/>
              <a:t>;</a:t>
            </a:r>
            <a:r>
              <a:rPr lang="ro-RO" sz="7200" dirty="0" smtClean="0"/>
              <a:t> </a:t>
            </a:r>
          </a:p>
          <a:p>
            <a:pPr marL="914400" lvl="0" indent="-914400">
              <a:buFont typeface="+mj-lt"/>
              <a:buAutoNum type="alphaLcParenR"/>
            </a:pPr>
            <a:r>
              <a:rPr lang="ro-RO" sz="7200" b="1" dirty="0" smtClean="0"/>
              <a:t>asigurare </a:t>
            </a:r>
            <a:r>
              <a:rPr lang="ro-RO" sz="7200" b="1" dirty="0"/>
              <a:t>de asistentă medicală </a:t>
            </a:r>
            <a:r>
              <a:rPr lang="ro-RO" sz="7200" dirty="0"/>
              <a:t>(obligatorie și benevolă), în conformitate cu legislația; </a:t>
            </a:r>
            <a:endParaRPr lang="en-US" sz="7200" dirty="0"/>
          </a:p>
          <a:p>
            <a:pPr marL="914400" indent="-914400">
              <a:buFont typeface="+mj-lt"/>
              <a:buAutoNum type="alphaLcParenR"/>
            </a:pPr>
            <a:r>
              <a:rPr lang="ro-RO" sz="7200" b="1" dirty="0"/>
              <a:t>informații cu privire la prestatorul  de servicii </a:t>
            </a:r>
            <a:r>
              <a:rPr lang="ro-RO" sz="7200" dirty="0"/>
              <a:t>de </a:t>
            </a:r>
            <a:r>
              <a:rPr lang="ro-RO" sz="7200" dirty="0" smtClean="0"/>
              <a:t>sănătate;</a:t>
            </a:r>
          </a:p>
          <a:p>
            <a:pPr marL="914400" indent="-914400">
              <a:buFont typeface="+mj-lt"/>
              <a:buAutoNum type="alphaLcParenR"/>
            </a:pPr>
            <a:r>
              <a:rPr lang="ro-RO" sz="7200" b="1" dirty="0" smtClean="0"/>
              <a:t>examinare</a:t>
            </a:r>
            <a:r>
              <a:rPr lang="ro-RO" sz="7200" b="1" dirty="0"/>
              <a:t>,  tratament și intreținere în condiții adecvate </a:t>
            </a:r>
            <a:r>
              <a:rPr lang="ro-RO" sz="7200" dirty="0"/>
              <a:t>normelor sanitaro-igienice; </a:t>
            </a:r>
            <a:endParaRPr lang="en-US" sz="7200" dirty="0"/>
          </a:p>
          <a:p>
            <a:pPr marL="914400" indent="-914400">
              <a:buFont typeface="+mj-lt"/>
              <a:buAutoNum type="alphaLcParenR"/>
            </a:pPr>
            <a:r>
              <a:rPr lang="ro-RO" sz="7200" b="1" dirty="0"/>
              <a:t>informații exhaustive cu privire la propria sănătate</a:t>
            </a:r>
            <a:r>
              <a:rPr lang="ro-RO" sz="7200" dirty="0"/>
              <a:t>, metodele de diagnostic, tratament  și  recuperare,  </a:t>
            </a:r>
            <a:r>
              <a:rPr lang="ro-RO" sz="7200" dirty="0" smtClean="0"/>
              <a:t>profilaxie;</a:t>
            </a:r>
          </a:p>
          <a:p>
            <a:pPr marL="914400" indent="-914400">
              <a:buFont typeface="+mj-lt"/>
              <a:buAutoNum type="alphaLcParenR"/>
            </a:pPr>
            <a:r>
              <a:rPr lang="ro-RO" sz="7200" b="1" dirty="0" smtClean="0"/>
              <a:t>exprimare </a:t>
            </a:r>
            <a:r>
              <a:rPr lang="ro-RO" sz="7200" b="1" dirty="0"/>
              <a:t>benevolă a consimțământului sau refuzului la intervenție </a:t>
            </a:r>
            <a:r>
              <a:rPr lang="ro-RO" sz="7200" dirty="0"/>
              <a:t>medicală și la participare la cercetarea biomedicala (studiul </a:t>
            </a:r>
            <a:r>
              <a:rPr lang="ro-RO" sz="7200" dirty="0" smtClean="0"/>
              <a:t>clinic);</a:t>
            </a:r>
          </a:p>
          <a:p>
            <a:pPr marL="914400" indent="-914400">
              <a:buFont typeface="+mj-lt"/>
              <a:buAutoNum type="alphaLcParenR"/>
            </a:pPr>
            <a:r>
              <a:rPr lang="ro-RO" sz="7200" b="1" dirty="0" smtClean="0"/>
              <a:t>acceptare </a:t>
            </a:r>
            <a:r>
              <a:rPr lang="ro-RO" sz="7200" b="1" dirty="0"/>
              <a:t>sau refuz în ce privește efectuarea ritualurilor religioase </a:t>
            </a:r>
            <a:r>
              <a:rPr lang="ro-RO" sz="7200" dirty="0"/>
              <a:t>în perioada spitalizării în instituția </a:t>
            </a:r>
            <a:r>
              <a:rPr lang="ro-RO" sz="7200" dirty="0" smtClean="0"/>
              <a:t>medico-sanitară</a:t>
            </a:r>
            <a:r>
              <a:rPr lang="ro-RO" sz="7200" dirty="0"/>
              <a:t>;</a:t>
            </a:r>
            <a:endParaRPr lang="en-US" sz="7200" dirty="0"/>
          </a:p>
          <a:p>
            <a:pPr marL="914400" indent="-914400">
              <a:buFont typeface="+mj-lt"/>
              <a:buAutoNum type="alphaLcParenR"/>
            </a:pPr>
            <a:r>
              <a:rPr lang="ro-RO" sz="7200" b="1" dirty="0"/>
              <a:t>asistență a avocatului </a:t>
            </a:r>
            <a:r>
              <a:rPr lang="ro-RO" sz="7200" dirty="0"/>
              <a:t>sau a unui alt reprezentant în scopul protecției intereselor </a:t>
            </a:r>
            <a:r>
              <a:rPr lang="ro-RO" sz="7200" dirty="0" smtClean="0"/>
              <a:t>sale</a:t>
            </a:r>
            <a:r>
              <a:rPr lang="ro-RO" sz="7200" dirty="0"/>
              <a:t>;</a:t>
            </a:r>
            <a:endParaRPr lang="en-US" sz="7200" dirty="0"/>
          </a:p>
          <a:p>
            <a:pPr marL="914400" indent="-914400">
              <a:buFont typeface="+mj-lt"/>
              <a:buAutoNum type="alphaLcParenR"/>
            </a:pPr>
            <a:r>
              <a:rPr lang="ro-RO" sz="7200" b="1" dirty="0"/>
              <a:t>informație privind rezultatele examinări plângerilor și solicitarilor</a:t>
            </a:r>
            <a:r>
              <a:rPr lang="ro-RO" sz="7200" dirty="0"/>
              <a:t>, în modul stabilit de legislație;  </a:t>
            </a:r>
            <a:endParaRPr lang="ro-RO" sz="7200" dirty="0" smtClean="0"/>
          </a:p>
          <a:p>
            <a:pPr marL="914400" indent="-914400">
              <a:buFont typeface="+mj-lt"/>
              <a:buAutoNum type="alphaLcParenR"/>
            </a:pPr>
            <a:r>
              <a:rPr lang="ro-RO" sz="7200" b="1" dirty="0"/>
              <a:t>ingrijire terminală demnă </a:t>
            </a:r>
            <a:r>
              <a:rPr lang="ro-RO" sz="7200" dirty="0"/>
              <a:t>de o ființă umană; </a:t>
            </a:r>
            <a:endParaRPr lang="ro-RO" sz="7200" dirty="0" smtClean="0"/>
          </a:p>
          <a:p>
            <a:pPr marL="914400" indent="-914400">
              <a:buFont typeface="+mj-lt"/>
              <a:buAutoNum type="alphaLcParenR"/>
            </a:pPr>
            <a:r>
              <a:rPr lang="ro-RO" sz="7200" b="1" dirty="0"/>
              <a:t>despăgubire a daunelor aduse sănătății</a:t>
            </a:r>
            <a:r>
              <a:rPr lang="ro-RO" sz="7200" dirty="0"/>
              <a:t>, conform legislației.</a:t>
            </a:r>
            <a:endParaRPr lang="en-US" sz="7200" dirty="0"/>
          </a:p>
          <a:p>
            <a:pPr lvl="0"/>
            <a:endParaRPr lang="en-US" dirty="0"/>
          </a:p>
          <a:p>
            <a:endParaRPr lang="en-US" dirty="0"/>
          </a:p>
          <a:p>
            <a:pPr lvl="0"/>
            <a:endParaRPr lang="en-US" sz="2200" dirty="0"/>
          </a:p>
          <a:p>
            <a:endParaRPr lang="en-US" dirty="0"/>
          </a:p>
        </p:txBody>
      </p:sp>
    </p:spTree>
    <p:extLst>
      <p:ext uri="{BB962C8B-B14F-4D97-AF65-F5344CB8AC3E}">
        <p14:creationId xmlns:p14="http://schemas.microsoft.com/office/powerpoint/2010/main" val="1011981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38200" y="365125"/>
            <a:ext cx="10515600" cy="618849"/>
          </a:xfrm>
        </p:spPr>
        <p:txBody>
          <a:bodyPr>
            <a:normAutofit/>
          </a:bodyPr>
          <a:lstStyle/>
          <a:p>
            <a:r>
              <a:rPr lang="en-US" sz="3600" b="1" dirty="0" smtClean="0">
                <a:solidFill>
                  <a:srgbClr val="C00000"/>
                </a:solidFill>
                <a:effectLst>
                  <a:outerShdw blurRad="38100" dist="38100" dir="2700000" algn="tl">
                    <a:srgbClr val="000000">
                      <a:alpha val="43137"/>
                    </a:srgbClr>
                  </a:outerShdw>
                </a:effectLst>
                <a:latin typeface="+mn-lt"/>
              </a:rPr>
              <a:t>POS r</a:t>
            </a:r>
            <a:r>
              <a:rPr lang="ro-MD" sz="3600" b="1" dirty="0" smtClean="0">
                <a:solidFill>
                  <a:srgbClr val="C00000"/>
                </a:solidFill>
                <a:effectLst>
                  <a:outerShdw blurRad="38100" dist="38100" dir="2700000" algn="tl">
                    <a:srgbClr val="000000">
                      <a:alpha val="43137"/>
                    </a:srgbClr>
                  </a:outerShdw>
                </a:effectLst>
                <a:latin typeface="+mn-lt"/>
              </a:rPr>
              <a:t>ăspund la întrebările</a:t>
            </a:r>
            <a:endParaRPr lang="en-US" sz="3600" b="1" dirty="0">
              <a:solidFill>
                <a:srgbClr val="C00000"/>
              </a:solidFill>
              <a:effectLst>
                <a:outerShdw blurRad="38100" dist="38100" dir="2700000" algn="tl">
                  <a:srgbClr val="000000">
                    <a:alpha val="43137"/>
                  </a:srgbClr>
                </a:outerShdw>
              </a:effectLst>
              <a:latin typeface="+mn-lt"/>
            </a:endParaRPr>
          </a:p>
        </p:txBody>
      </p:sp>
      <p:sp>
        <p:nvSpPr>
          <p:cNvPr id="6" name="Объект 5"/>
          <p:cNvSpPr>
            <a:spLocks noGrp="1"/>
          </p:cNvSpPr>
          <p:nvPr>
            <p:ph idx="1"/>
          </p:nvPr>
        </p:nvSpPr>
        <p:spPr>
          <a:xfrm>
            <a:off x="838200" y="1825625"/>
            <a:ext cx="10515600" cy="4237245"/>
          </a:xfrm>
        </p:spPr>
        <p:txBody>
          <a:bodyPr/>
          <a:lstStyle/>
          <a:p>
            <a:r>
              <a:rPr lang="ro-MD" b="1" dirty="0" smtClean="0">
                <a:solidFill>
                  <a:srgbClr val="C00000"/>
                </a:solidFill>
                <a:effectLst>
                  <a:outerShdw blurRad="38100" dist="38100" dir="2700000" algn="tl">
                    <a:srgbClr val="000000">
                      <a:alpha val="43137"/>
                    </a:srgbClr>
                  </a:outerShdw>
                </a:effectLst>
              </a:rPr>
              <a:t>CINE? </a:t>
            </a:r>
            <a:r>
              <a:rPr lang="ro-MD" dirty="0" smtClean="0"/>
              <a:t>- participă la realizarea activității</a:t>
            </a:r>
          </a:p>
          <a:p>
            <a:endParaRPr lang="ro-MD" dirty="0" smtClean="0"/>
          </a:p>
          <a:p>
            <a:r>
              <a:rPr lang="ro-MD" b="1" dirty="0" smtClean="0">
                <a:solidFill>
                  <a:srgbClr val="C00000"/>
                </a:solidFill>
                <a:effectLst>
                  <a:outerShdw blurRad="38100" dist="38100" dir="2700000" algn="tl">
                    <a:srgbClr val="000000">
                      <a:alpha val="43137"/>
                    </a:srgbClr>
                  </a:outerShdw>
                </a:effectLst>
              </a:rPr>
              <a:t>CE? </a:t>
            </a:r>
            <a:r>
              <a:rPr lang="ro-MD" dirty="0" smtClean="0"/>
              <a:t>– resursele necesare pentru aplicarea în practică</a:t>
            </a:r>
          </a:p>
          <a:p>
            <a:endParaRPr lang="ro-MD" dirty="0" smtClean="0"/>
          </a:p>
          <a:p>
            <a:r>
              <a:rPr lang="ro-MD" b="1" dirty="0" smtClean="0">
                <a:solidFill>
                  <a:srgbClr val="C00000"/>
                </a:solidFill>
                <a:effectLst>
                  <a:outerShdw blurRad="38100" dist="38100" dir="2700000" algn="tl">
                    <a:srgbClr val="000000">
                      <a:alpha val="43137"/>
                    </a:srgbClr>
                  </a:outerShdw>
                </a:effectLst>
              </a:rPr>
              <a:t>UNDE? </a:t>
            </a:r>
            <a:r>
              <a:rPr lang="ro-MD" dirty="0" smtClean="0"/>
              <a:t>– în ce departament, secție vor fi aplicate</a:t>
            </a:r>
          </a:p>
          <a:p>
            <a:endParaRPr lang="ro-MD" dirty="0" smtClean="0"/>
          </a:p>
          <a:p>
            <a:r>
              <a:rPr lang="ro-MD" b="1" dirty="0" smtClean="0">
                <a:solidFill>
                  <a:srgbClr val="C00000"/>
                </a:solidFill>
                <a:effectLst>
                  <a:outerShdw blurRad="38100" dist="38100" dir="2700000" algn="tl">
                    <a:srgbClr val="000000">
                      <a:alpha val="43137"/>
                    </a:srgbClr>
                  </a:outerShdw>
                </a:effectLst>
              </a:rPr>
              <a:t>CÂND? </a:t>
            </a:r>
            <a:r>
              <a:rPr lang="ro-MD" dirty="0" smtClean="0"/>
              <a:t>– intervalul de timp, ordinea și condițiile de implementare</a:t>
            </a:r>
            <a:endParaRPr lang="en-US" dirty="0"/>
          </a:p>
        </p:txBody>
      </p:sp>
    </p:spTree>
    <p:extLst>
      <p:ext uri="{BB962C8B-B14F-4D97-AF65-F5344CB8AC3E}">
        <p14:creationId xmlns:p14="http://schemas.microsoft.com/office/powerpoint/2010/main" val="2608858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56779"/>
          </a:xfrm>
        </p:spPr>
        <p:txBody>
          <a:bodyPr>
            <a:normAutofit fontScale="90000"/>
          </a:bodyPr>
          <a:lstStyle/>
          <a:p>
            <a:r>
              <a:rPr lang="en-US" sz="3600" b="1" dirty="0" smtClean="0">
                <a:solidFill>
                  <a:srgbClr val="C00000"/>
                </a:solidFill>
                <a:effectLst>
                  <a:outerShdw blurRad="38100" dist="38100" dir="2700000" algn="tl">
                    <a:srgbClr val="000000">
                      <a:alpha val="43137"/>
                    </a:srgbClr>
                  </a:outerShdw>
                </a:effectLst>
                <a:latin typeface="+mn-lt"/>
              </a:rPr>
              <a:t>1. </a:t>
            </a:r>
            <a:r>
              <a:rPr lang="ro-RO" sz="3600" b="1" dirty="0" smtClean="0">
                <a:solidFill>
                  <a:srgbClr val="C00000"/>
                </a:solidFill>
                <a:effectLst>
                  <a:outerShdw blurRad="38100" dist="38100" dir="2700000" algn="tl">
                    <a:srgbClr val="000000">
                      <a:alpha val="43137"/>
                    </a:srgbClr>
                  </a:outerShdw>
                </a:effectLst>
                <a:latin typeface="+mn-lt"/>
              </a:rPr>
              <a:t>Asistență  </a:t>
            </a:r>
            <a:r>
              <a:rPr lang="ro-RO" sz="3600" b="1" dirty="0">
                <a:solidFill>
                  <a:srgbClr val="C00000"/>
                </a:solidFill>
                <a:effectLst>
                  <a:outerShdw blurRad="38100" dist="38100" dir="2700000" algn="tl">
                    <a:srgbClr val="000000">
                      <a:alpha val="43137"/>
                    </a:srgbClr>
                  </a:outerShdw>
                </a:effectLst>
                <a:latin typeface="+mn-lt"/>
              </a:rPr>
              <a:t>medicală gratuită </a:t>
            </a:r>
            <a:r>
              <a:rPr lang="ro-RO" sz="3600" dirty="0">
                <a:solidFill>
                  <a:srgbClr val="C00000"/>
                </a:solidFill>
                <a:effectLst>
                  <a:outerShdw blurRad="38100" dist="38100" dir="2700000" algn="tl">
                    <a:srgbClr val="000000">
                      <a:alpha val="43137"/>
                    </a:srgbClr>
                  </a:outerShdw>
                </a:effectLst>
                <a:latin typeface="+mn-lt"/>
              </a:rPr>
              <a:t>în volumul stabilit de legislație</a:t>
            </a:r>
            <a:br>
              <a:rPr lang="ro-RO" sz="3600" dirty="0">
                <a:solidFill>
                  <a:srgbClr val="C00000"/>
                </a:solidFill>
                <a:effectLst>
                  <a:outerShdw blurRad="38100" dist="38100" dir="2700000" algn="tl">
                    <a:srgbClr val="000000">
                      <a:alpha val="43137"/>
                    </a:srgbClr>
                  </a:outerShdw>
                </a:effectLst>
                <a:latin typeface="+mn-lt"/>
              </a:rPr>
            </a:br>
            <a:endParaRPr lang="en-US" sz="2700" i="1" dirty="0">
              <a:solidFill>
                <a:srgbClr val="C00000"/>
              </a:solidFill>
              <a:effectLst>
                <a:outerShdw blurRad="38100" dist="38100" dir="2700000" algn="tl">
                  <a:srgbClr val="000000">
                    <a:alpha val="43137"/>
                  </a:srgbClr>
                </a:outerShdw>
              </a:effectLst>
              <a:latin typeface="+mn-lt"/>
            </a:endParaRPr>
          </a:p>
        </p:txBody>
      </p:sp>
      <p:sp>
        <p:nvSpPr>
          <p:cNvPr id="3" name="Объект 2"/>
          <p:cNvSpPr>
            <a:spLocks noGrp="1"/>
          </p:cNvSpPr>
          <p:nvPr>
            <p:ph idx="1"/>
          </p:nvPr>
        </p:nvSpPr>
        <p:spPr/>
        <p:txBody>
          <a:bodyPr>
            <a:normAutofit/>
          </a:bodyPr>
          <a:lstStyle/>
          <a:p>
            <a:endParaRPr lang="en-US" dirty="0"/>
          </a:p>
          <a:p>
            <a:pPr lvl="0"/>
            <a:endParaRPr lang="en-US" sz="2200" dirty="0"/>
          </a:p>
          <a:p>
            <a:endParaRPr lang="en-US" dirty="0"/>
          </a:p>
        </p:txBody>
      </p:sp>
      <p:sp>
        <p:nvSpPr>
          <p:cNvPr id="4" name="Прямоугольник 3"/>
          <p:cNvSpPr/>
          <p:nvPr/>
        </p:nvSpPr>
        <p:spPr>
          <a:xfrm>
            <a:off x="907774" y="1321904"/>
            <a:ext cx="10217426" cy="3046988"/>
          </a:xfrm>
          <a:prstGeom prst="rect">
            <a:avLst/>
          </a:prstGeom>
        </p:spPr>
        <p:txBody>
          <a:bodyPr wrap="square">
            <a:spAutoFit/>
          </a:bodyPr>
          <a:lstStyle/>
          <a:p>
            <a:pPr marR="3175" algn="just"/>
            <a:r>
              <a:rPr lang="ro-RO" dirty="0" smtClean="0">
                <a:solidFill>
                  <a:srgbClr val="000000"/>
                </a:solidFill>
                <a:latin typeface="Times New Roman" panose="02020603050405020304" pitchFamily="18" charset="0"/>
                <a:ea typeface="Meiryo UI"/>
              </a:rPr>
              <a:t>	</a:t>
            </a:r>
            <a:r>
              <a:rPr lang="ro-RO" sz="2400" dirty="0" smtClean="0">
                <a:solidFill>
                  <a:srgbClr val="000000"/>
                </a:solidFill>
                <a:ea typeface="Meiryo UI"/>
              </a:rPr>
              <a:t>Pacienții </a:t>
            </a:r>
            <a:r>
              <a:rPr lang="ro-RO" sz="2400" dirty="0">
                <a:solidFill>
                  <a:srgbClr val="000000"/>
                </a:solidFill>
                <a:ea typeface="Meiryo UI"/>
              </a:rPr>
              <a:t>care solicită tratament și / sau îngrijiri medicale, </a:t>
            </a:r>
            <a:r>
              <a:rPr lang="ro-RO" sz="2400" dirty="0" smtClean="0">
                <a:solidFill>
                  <a:srgbClr val="000000"/>
                </a:solidFill>
                <a:ea typeface="Meiryo UI"/>
              </a:rPr>
              <a:t>vor primi </a:t>
            </a:r>
            <a:r>
              <a:rPr lang="ro-RO" sz="2400" dirty="0">
                <a:solidFill>
                  <a:srgbClr val="000000"/>
                </a:solidFill>
                <a:ea typeface="Meiryo UI"/>
              </a:rPr>
              <a:t>ajutor în volumul în care instituția îl poate </a:t>
            </a:r>
            <a:r>
              <a:rPr lang="ro-RO" sz="2400" dirty="0" smtClean="0">
                <a:solidFill>
                  <a:srgbClr val="000000"/>
                </a:solidFill>
                <a:ea typeface="Meiryo UI"/>
              </a:rPr>
              <a:t>oferi, conform Contractului de prestare a serviciilor medicale cu </a:t>
            </a:r>
            <a:r>
              <a:rPr lang="ro-RO" sz="2400" dirty="0">
                <a:solidFill>
                  <a:srgbClr val="000000"/>
                </a:solidFill>
                <a:ea typeface="Meiryo UI"/>
              </a:rPr>
              <a:t>Compania Națională de Asigurări în </a:t>
            </a:r>
            <a:r>
              <a:rPr lang="ro-RO" sz="2400" dirty="0" smtClean="0">
                <a:solidFill>
                  <a:srgbClr val="000000"/>
                </a:solidFill>
                <a:ea typeface="Meiryo UI"/>
              </a:rPr>
              <a:t>Medicină, în baza  </a:t>
            </a:r>
            <a:r>
              <a:rPr lang="ro-RO" sz="2400" dirty="0">
                <a:ea typeface="Meiryo UI"/>
              </a:rPr>
              <a:t>Poliței Obligatorii</a:t>
            </a:r>
            <a:r>
              <a:rPr lang="ro-RO" sz="2400" dirty="0">
                <a:solidFill>
                  <a:srgbClr val="000000"/>
                </a:solidFill>
                <a:ea typeface="Meiryo UI"/>
              </a:rPr>
              <a:t> de Asistență </a:t>
            </a:r>
            <a:r>
              <a:rPr lang="ro-RO" sz="2400" dirty="0" smtClean="0">
                <a:solidFill>
                  <a:srgbClr val="000000"/>
                </a:solidFill>
                <a:ea typeface="Meiryo UI"/>
              </a:rPr>
              <a:t>Medicală. </a:t>
            </a:r>
          </a:p>
          <a:p>
            <a:pPr marR="3175" algn="just"/>
            <a:endParaRPr lang="ro-RO" sz="2400" dirty="0">
              <a:solidFill>
                <a:srgbClr val="000000"/>
              </a:solidFill>
              <a:ea typeface="Meiryo UI"/>
            </a:endParaRPr>
          </a:p>
          <a:p>
            <a:pPr marR="3175" algn="just"/>
            <a:r>
              <a:rPr lang="ro-RO" sz="2400" dirty="0" smtClean="0">
                <a:solidFill>
                  <a:srgbClr val="000000"/>
                </a:solidFill>
                <a:ea typeface="Meiryo UI"/>
              </a:rPr>
              <a:t>Lista serviciilor medicale prestate trebuie să fie prezentă pe pagina web a instituției. </a:t>
            </a:r>
          </a:p>
          <a:p>
            <a:pPr marR="3175" algn="just"/>
            <a:endParaRPr lang="en-US" sz="2400" dirty="0">
              <a:effectLst/>
              <a:ea typeface="Times New Roman" panose="02020603050405020304" pitchFamily="18" charset="0"/>
            </a:endParaRPr>
          </a:p>
        </p:txBody>
      </p:sp>
      <p:sp>
        <p:nvSpPr>
          <p:cNvPr id="5" name="Объект 5"/>
          <p:cNvSpPr txBox="1">
            <a:spLocks/>
          </p:cNvSpPr>
          <p:nvPr/>
        </p:nvSpPr>
        <p:spPr>
          <a:xfrm>
            <a:off x="4197626" y="4368891"/>
            <a:ext cx="6997148" cy="2311793"/>
          </a:xfrm>
          <a:prstGeom prst="rect">
            <a:avLst/>
          </a:prstGeom>
          <a:ln w="38100">
            <a:solidFill>
              <a:srgbClr val="002060"/>
            </a:solidFill>
          </a:ln>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ro-MD" sz="1800" b="1" dirty="0" smtClean="0"/>
          </a:p>
          <a:p>
            <a:r>
              <a:rPr lang="ro-MD" sz="1800" b="1" dirty="0" smtClean="0"/>
              <a:t>CINE? </a:t>
            </a:r>
            <a:r>
              <a:rPr lang="ro-MD" sz="1800" dirty="0" smtClean="0"/>
              <a:t>– răspunzătorul de pagina web va publica lista serviciilor medicale contractate cu CNAM</a:t>
            </a:r>
          </a:p>
          <a:p>
            <a:endParaRPr lang="ro-MD" sz="1800" dirty="0" smtClean="0"/>
          </a:p>
          <a:p>
            <a:r>
              <a:rPr lang="ro-MD" sz="1800" b="1" dirty="0" smtClean="0">
                <a:effectLst>
                  <a:outerShdw blurRad="38100" dist="38100" dir="2700000" algn="tl">
                    <a:srgbClr val="000000">
                      <a:alpha val="43137"/>
                    </a:srgbClr>
                  </a:outerShdw>
                </a:effectLst>
              </a:rPr>
              <a:t>UNDE? </a:t>
            </a:r>
            <a:r>
              <a:rPr lang="ro-MD" sz="1800" dirty="0" smtClean="0"/>
              <a:t>– în ce departament, secție vor fi aplicate</a:t>
            </a:r>
          </a:p>
          <a:p>
            <a:endParaRPr lang="ro-MD" sz="1800" dirty="0" smtClean="0"/>
          </a:p>
          <a:p>
            <a:r>
              <a:rPr lang="ro-MD" sz="1800" b="1" dirty="0" smtClean="0">
                <a:effectLst>
                  <a:outerShdw blurRad="38100" dist="38100" dir="2700000" algn="tl">
                    <a:srgbClr val="000000">
                      <a:alpha val="43137"/>
                    </a:srgbClr>
                  </a:outerShdw>
                </a:effectLst>
              </a:rPr>
              <a:t>CÂND? </a:t>
            </a:r>
            <a:r>
              <a:rPr lang="ro-MD" sz="1800" dirty="0" smtClean="0"/>
              <a:t>– intervalul de timp, ordinea și condițiile de implementare</a:t>
            </a:r>
            <a:endParaRPr lang="en-US" sz="1800" dirty="0"/>
          </a:p>
        </p:txBody>
      </p:sp>
    </p:spTree>
    <p:extLst>
      <p:ext uri="{BB962C8B-B14F-4D97-AF65-F5344CB8AC3E}">
        <p14:creationId xmlns:p14="http://schemas.microsoft.com/office/powerpoint/2010/main" val="1296126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603665"/>
            <a:ext cx="10740887" cy="549274"/>
          </a:xfrm>
        </p:spPr>
        <p:txBody>
          <a:bodyPr>
            <a:normAutofit fontScale="90000"/>
          </a:bodyPr>
          <a:lstStyle/>
          <a:p>
            <a:r>
              <a:rPr lang="en-US" sz="3600" b="1" dirty="0" smtClean="0">
                <a:solidFill>
                  <a:srgbClr val="C00000"/>
                </a:solidFill>
                <a:effectLst>
                  <a:outerShdw blurRad="38100" dist="38100" dir="2700000" algn="tl">
                    <a:srgbClr val="000000">
                      <a:alpha val="43137"/>
                    </a:srgbClr>
                  </a:outerShdw>
                </a:effectLst>
                <a:latin typeface="+mn-lt"/>
              </a:rPr>
              <a:t>2. </a:t>
            </a:r>
            <a:r>
              <a:rPr lang="ro-RO" sz="3600" b="1" dirty="0" smtClean="0">
                <a:solidFill>
                  <a:srgbClr val="C00000"/>
                </a:solidFill>
                <a:effectLst>
                  <a:outerShdw blurRad="38100" dist="38100" dir="2700000" algn="tl">
                    <a:srgbClr val="000000">
                      <a:alpha val="43137"/>
                    </a:srgbClr>
                  </a:outerShdw>
                </a:effectLst>
                <a:latin typeface="+mn-lt"/>
              </a:rPr>
              <a:t>Atitudine  </a:t>
            </a:r>
            <a:r>
              <a:rPr lang="ro-RO" sz="3600" b="1" dirty="0">
                <a:solidFill>
                  <a:srgbClr val="C00000"/>
                </a:solidFill>
                <a:effectLst>
                  <a:outerShdw blurRad="38100" dist="38100" dir="2700000" algn="tl">
                    <a:srgbClr val="000000">
                      <a:alpha val="43137"/>
                    </a:srgbClr>
                  </a:outerShdw>
                </a:effectLst>
                <a:latin typeface="+mn-lt"/>
              </a:rPr>
              <a:t>respectuoasă și umană </a:t>
            </a:r>
            <a:r>
              <a:rPr lang="ro-RO" sz="3600" dirty="0">
                <a:solidFill>
                  <a:srgbClr val="C00000"/>
                </a:solidFill>
                <a:effectLst>
                  <a:outerShdw blurRad="38100" dist="38100" dir="2700000" algn="tl">
                    <a:srgbClr val="000000">
                      <a:alpha val="43137"/>
                    </a:srgbClr>
                  </a:outerShdw>
                </a:effectLst>
                <a:latin typeface="+mn-lt"/>
              </a:rPr>
              <a:t>din partea prestatorului de servicii de </a:t>
            </a:r>
            <a:r>
              <a:rPr lang="ro-RO" sz="3600" dirty="0" smtClean="0">
                <a:solidFill>
                  <a:srgbClr val="C00000"/>
                </a:solidFill>
                <a:effectLst>
                  <a:outerShdw blurRad="38100" dist="38100" dir="2700000" algn="tl">
                    <a:srgbClr val="000000">
                      <a:alpha val="43137"/>
                    </a:srgbClr>
                  </a:outerShdw>
                </a:effectLst>
                <a:latin typeface="+mn-lt"/>
              </a:rPr>
              <a:t>sănătate</a:t>
            </a:r>
            <a:r>
              <a:rPr lang="ro-RO" sz="2700" i="1" dirty="0" smtClean="0">
                <a:solidFill>
                  <a:srgbClr val="C00000"/>
                </a:solidFill>
                <a:effectLst>
                  <a:outerShdw blurRad="38100" dist="38100" dir="2700000" algn="tl">
                    <a:srgbClr val="000000">
                      <a:alpha val="43137"/>
                    </a:srgbClr>
                  </a:outerShdw>
                </a:effectLst>
                <a:latin typeface="+mn-lt"/>
              </a:rPr>
              <a:t> </a:t>
            </a:r>
            <a:endParaRPr lang="en-US" sz="2700" i="1" dirty="0">
              <a:solidFill>
                <a:srgbClr val="C00000"/>
              </a:solidFill>
              <a:effectLst>
                <a:outerShdw blurRad="38100" dist="38100" dir="2700000" algn="tl">
                  <a:srgbClr val="000000">
                    <a:alpha val="43137"/>
                  </a:srgbClr>
                </a:outerShdw>
              </a:effectLst>
              <a:latin typeface="+mn-lt"/>
            </a:endParaRPr>
          </a:p>
        </p:txBody>
      </p:sp>
      <p:sp>
        <p:nvSpPr>
          <p:cNvPr id="3" name="Объект 2"/>
          <p:cNvSpPr>
            <a:spLocks noGrp="1"/>
          </p:cNvSpPr>
          <p:nvPr>
            <p:ph idx="1"/>
          </p:nvPr>
        </p:nvSpPr>
        <p:spPr>
          <a:xfrm>
            <a:off x="838199" y="2862469"/>
            <a:ext cx="10432775" cy="3349487"/>
          </a:xfrm>
        </p:spPr>
        <p:txBody>
          <a:bodyPr>
            <a:normAutofit/>
          </a:bodyPr>
          <a:lstStyle/>
          <a:p>
            <a:pPr lvl="0"/>
            <a:endParaRPr lang="en-US" sz="2200" dirty="0"/>
          </a:p>
          <a:p>
            <a:endParaRPr lang="en-US" dirty="0"/>
          </a:p>
        </p:txBody>
      </p:sp>
      <p:sp>
        <p:nvSpPr>
          <p:cNvPr id="4" name="Прямоугольник 3"/>
          <p:cNvSpPr/>
          <p:nvPr/>
        </p:nvSpPr>
        <p:spPr>
          <a:xfrm>
            <a:off x="838199" y="1570382"/>
            <a:ext cx="10502349" cy="5078313"/>
          </a:xfrm>
          <a:prstGeom prst="rect">
            <a:avLst/>
          </a:prstGeom>
          <a:ln>
            <a:solidFill>
              <a:schemeClr val="accent2">
                <a:lumMod val="50000"/>
              </a:schemeClr>
            </a:solidFill>
          </a:ln>
        </p:spPr>
        <p:txBody>
          <a:bodyPr wrap="square">
            <a:spAutoFit/>
          </a:bodyPr>
          <a:lstStyle/>
          <a:p>
            <a:pPr>
              <a:lnSpc>
                <a:spcPct val="150000"/>
              </a:lnSpc>
            </a:pPr>
            <a:r>
              <a:rPr lang="ro-RO" sz="2400" b="1" dirty="0"/>
              <a:t>Anagajații instituției</a:t>
            </a:r>
            <a:r>
              <a:rPr lang="ro-RO" sz="2400" dirty="0"/>
              <a:t> vor oferi o </a:t>
            </a:r>
            <a:r>
              <a:rPr lang="ro-RO" sz="2400" b="1" cap="all" dirty="0" smtClean="0">
                <a:solidFill>
                  <a:srgbClr val="C00000"/>
                </a:solidFill>
                <a:effectLst>
                  <a:outerShdw blurRad="38100" dist="38100" dir="2700000" algn="tl">
                    <a:srgbClr val="000000">
                      <a:alpha val="43137"/>
                    </a:srgbClr>
                  </a:outerShdw>
                </a:effectLst>
              </a:rPr>
              <a:t>atitudine</a:t>
            </a:r>
            <a:r>
              <a:rPr lang="ro-RO" sz="2400" dirty="0" smtClean="0"/>
              <a:t> </a:t>
            </a:r>
          </a:p>
          <a:p>
            <a:pPr marL="342900" indent="-342900">
              <a:lnSpc>
                <a:spcPct val="150000"/>
              </a:lnSpc>
              <a:buFont typeface="Arial" panose="020B0604020202020204" pitchFamily="34" charset="0"/>
              <a:buChar char="•"/>
            </a:pPr>
            <a:r>
              <a:rPr lang="ro-RO" sz="2400" dirty="0" smtClean="0"/>
              <a:t>pozitivă</a:t>
            </a:r>
            <a:r>
              <a:rPr lang="ro-RO" sz="2400" dirty="0"/>
              <a:t>, </a:t>
            </a:r>
            <a:endParaRPr lang="ro-RO" sz="2400" dirty="0" smtClean="0"/>
          </a:p>
          <a:p>
            <a:pPr marL="342900" indent="-342900">
              <a:lnSpc>
                <a:spcPct val="150000"/>
              </a:lnSpc>
              <a:buFont typeface="Arial" panose="020B0604020202020204" pitchFamily="34" charset="0"/>
              <a:buChar char="•"/>
            </a:pPr>
            <a:r>
              <a:rPr lang="ro-RO" sz="2400" dirty="0" smtClean="0"/>
              <a:t>binevoitoare</a:t>
            </a:r>
            <a:r>
              <a:rPr lang="ro-RO" sz="2400" dirty="0"/>
              <a:t>, </a:t>
            </a:r>
            <a:endParaRPr lang="ro-RO" sz="2400" dirty="0" smtClean="0"/>
          </a:p>
          <a:p>
            <a:pPr marL="342900" indent="-342900">
              <a:lnSpc>
                <a:spcPct val="150000"/>
              </a:lnSpc>
              <a:buFont typeface="Arial" panose="020B0604020202020204" pitchFamily="34" charset="0"/>
              <a:buChar char="•"/>
            </a:pPr>
            <a:r>
              <a:rPr lang="ro-RO" sz="2400" dirty="0" smtClean="0"/>
              <a:t>respectuoasă </a:t>
            </a:r>
            <a:r>
              <a:rPr lang="ro-RO" sz="2400" dirty="0"/>
              <a:t>și </a:t>
            </a:r>
            <a:endParaRPr lang="ro-RO" sz="2400" dirty="0" smtClean="0"/>
          </a:p>
          <a:p>
            <a:pPr marL="342900" indent="-342900">
              <a:lnSpc>
                <a:spcPct val="150000"/>
              </a:lnSpc>
              <a:buFont typeface="Arial" panose="020B0604020202020204" pitchFamily="34" charset="0"/>
              <a:buChar char="•"/>
            </a:pPr>
            <a:r>
              <a:rPr lang="ro-RO" sz="2400" dirty="0" smtClean="0"/>
              <a:t>umană </a:t>
            </a:r>
          </a:p>
          <a:p>
            <a:pPr>
              <a:lnSpc>
                <a:spcPct val="150000"/>
              </a:lnSpc>
            </a:pPr>
            <a:r>
              <a:rPr lang="ro-RO" sz="2400" dirty="0" smtClean="0"/>
              <a:t>față </a:t>
            </a:r>
            <a:r>
              <a:rPr lang="ro-RO" sz="2400" dirty="0"/>
              <a:t>de pacienți și însoțitorii acestora (reprezentanți legali sau rude apropiate), </a:t>
            </a:r>
            <a:r>
              <a:rPr lang="ro-RO" sz="2400" b="1" dirty="0">
                <a:effectLst>
                  <a:outerShdw blurRad="38100" dist="38100" dir="2700000" algn="tl">
                    <a:srgbClr val="000000">
                      <a:alpha val="43137"/>
                    </a:srgbClr>
                  </a:outerShdw>
                </a:effectLst>
              </a:rPr>
              <a:t>indiferent</a:t>
            </a:r>
            <a:r>
              <a:rPr lang="ro-RO" sz="2400" dirty="0"/>
              <a:t> de  vârstă, sex, apartenența etnică, prezența dizabilităților, statutul socioeconomic, convingerile politice şi religioase, impedimente fizice, lingvistice, culturale și </a:t>
            </a:r>
            <a:r>
              <a:rPr lang="ro-RO" sz="2400" dirty="0" smtClean="0"/>
              <a:t>obiceiurile </a:t>
            </a:r>
            <a:r>
              <a:rPr lang="ro-RO" sz="2400" dirty="0"/>
              <a:t>alimentare. </a:t>
            </a:r>
            <a:endParaRPr lang="en-US" sz="2400" dirty="0"/>
          </a:p>
        </p:txBody>
      </p:sp>
    </p:spTree>
    <p:extLst>
      <p:ext uri="{BB962C8B-B14F-4D97-AF65-F5344CB8AC3E}">
        <p14:creationId xmlns:p14="http://schemas.microsoft.com/office/powerpoint/2010/main" val="2175033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773</TotalTime>
  <Words>2175</Words>
  <Application>Microsoft Office PowerPoint</Application>
  <PresentationFormat>Широкоэкранный</PresentationFormat>
  <Paragraphs>223</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Arial</vt:lpstr>
      <vt:lpstr>Calibri</vt:lpstr>
      <vt:lpstr>Calibri Light</vt:lpstr>
      <vt:lpstr>Meiryo UI</vt:lpstr>
      <vt:lpstr>Times New Roman</vt:lpstr>
      <vt:lpstr>Тема Office</vt:lpstr>
      <vt:lpstr>PROCEDURĂ OPERAȚIONALĂ Standart   privind drepturilE pacienților și însoțitorilor  POS: DP – 01 personal medical superior </vt:lpstr>
      <vt:lpstr>Презентация PowerPoint</vt:lpstr>
      <vt:lpstr>Documente de referinţă </vt:lpstr>
      <vt:lpstr>DEFINIȚII</vt:lpstr>
      <vt:lpstr>DREPTURILE PACIENȚILOR – Carta Europeană</vt:lpstr>
      <vt:lpstr>Drepturile pacientului - Legea Nr. 263-XVI din 27.10.2005, Articolul 5 </vt:lpstr>
      <vt:lpstr>POS răspund la întrebările</vt:lpstr>
      <vt:lpstr>1. Asistență  medicală gratuită în volumul stabilit de legislație </vt:lpstr>
      <vt:lpstr>2. Atitudine  respectuoasă și umană din partea prestatorului de servicii de sănătate </vt:lpstr>
      <vt:lpstr>2. Atitudine  respectuoasă și umană din partea prestatorului de servicii de sănătate </vt:lpstr>
      <vt:lpstr>Презентация PowerPoint</vt:lpstr>
      <vt:lpstr>3. Securitate a vieții personale, integritate fizica, psihică și morală, cu asigurarea  discreției în timpul acordării serviciilor de sănătate </vt:lpstr>
      <vt:lpstr>3. Securitate a vieții personale, integritate fizica, psihică și morală, cu asigurarea  discreției în timpul acordării serviciilor de sănătate </vt:lpstr>
      <vt:lpstr>Soluționarea neînțelegeri sau conflictelor  pacient-personal medical; pacient-pacient; personal medical-personal medical</vt:lpstr>
      <vt:lpstr>3. Securitate a vieții personale, integritate fizica, psihică și morală, cu asigurarea  discreției în timpul acordării serviciilor de sănătate </vt:lpstr>
      <vt:lpstr>4. Reducere a suferinței și atenuare a durerii, provocate de o îmbolnavire și/sau intervenție medicală, prin toate metodele și mijloacele legale disponibile  </vt:lpstr>
      <vt:lpstr>5. Opinie  medicală alternativă și primirea recomandărilor altor specialiști, la solicitarea sa sau a reprezentantului său legal (a rudei apropiate) </vt:lpstr>
      <vt:lpstr>6. Asigurare de asistență medicală (obligatorie și benevolă), în conformitate cu legislația  </vt:lpstr>
      <vt:lpstr>7. Informații cu privire la prestatorul  de servicii de sănătate </vt:lpstr>
      <vt:lpstr>8. Examinare,  tratament și intreținere în condiții adecvate normelor sanitaro-igienice  </vt:lpstr>
      <vt:lpstr>9. Informații exhaustive cu privire la propria sănătate, metodele de diagnostic, tratament  și  recuperare,  profilaxie </vt:lpstr>
      <vt:lpstr>9. Exprimare benevolă a consimțământului sau refuzului la intervenție medicală și la participare la cercetarea biomedicala (studiul clinic)</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PROCEDURĂ OPERAȚIONALĂ Standart   privind drepturilE pacienților și însoțitorilor  POS: DP - 01 </dc:title>
  <dc:creator>Asus</dc:creator>
  <cp:lastModifiedBy>Asus</cp:lastModifiedBy>
  <cp:revision>43</cp:revision>
  <dcterms:created xsi:type="dcterms:W3CDTF">2021-06-05T14:44:53Z</dcterms:created>
  <dcterms:modified xsi:type="dcterms:W3CDTF">2021-06-13T16:23:23Z</dcterms:modified>
</cp:coreProperties>
</file>